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Lst>
  <p:notesMasterIdLst>
    <p:notesMasterId r:id="rId28"/>
  </p:notesMasterIdLst>
  <p:sldIdLst>
    <p:sldId id="1494" r:id="rId5"/>
    <p:sldId id="1497" r:id="rId6"/>
    <p:sldId id="1498" r:id="rId7"/>
    <p:sldId id="1499" r:id="rId8"/>
    <p:sldId id="1377" r:id="rId9"/>
    <p:sldId id="1500" r:id="rId10"/>
    <p:sldId id="1501" r:id="rId11"/>
    <p:sldId id="1502" r:id="rId12"/>
    <p:sldId id="1503" r:id="rId13"/>
    <p:sldId id="1487" r:id="rId14"/>
    <p:sldId id="1504" r:id="rId15"/>
    <p:sldId id="1505" r:id="rId16"/>
    <p:sldId id="1506" r:id="rId17"/>
    <p:sldId id="1507" r:id="rId18"/>
    <p:sldId id="1508" r:id="rId19"/>
    <p:sldId id="1456" r:id="rId20"/>
    <p:sldId id="1509" r:id="rId21"/>
    <p:sldId id="1510" r:id="rId22"/>
    <p:sldId id="1454" r:id="rId23"/>
    <p:sldId id="1511" r:id="rId24"/>
    <p:sldId id="1512" r:id="rId25"/>
    <p:sldId id="1513" r:id="rId26"/>
    <p:sldId id="151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102724-022A-31F2-83FF-25089EDB7D7B}" name="Tara Ray" initials="TR" userId="S::tara.ray@nswcc.org.au::40676fd1-534d-443e-a3e9-2100d922077b" providerId="AD"/>
  <p188:author id="{68AE9532-B80E-61EE-02B5-DA735BF9E18E}" name="Sandra Jbeili" initials="SJ" userId="S::sandra@thesocialdeck.com::1bdbfe3f-5e26-48af-825e-d0ae782114e1" providerId="AD"/>
  <p188:author id="{C62DD378-BE9E-BDAD-D086-E207A6780E4F}" name="Liz King" initials="LK" userId="S::Elizabeth.King@nswcc.org.au::5fe7fd9b-4a18-4e06-92a5-4296b55bfce8" providerId="AD"/>
  <p188:author id="{466C278C-827D-C22F-8CCE-6F32295A26F8}" name="Eadie" initials="EH" userId="S::eadie@thesocialdeck.com::d8f1907c-1fd5-4ee5-a366-7a30ab006639" providerId="AD"/>
  <p188:author id="{CB988BEC-F728-3BC6-7254-C5DC5747BB0D}" name="Alice Browne" initials="AB" userId="S::alice@thesocialdeck.com::53402af0-a80c-421b-9197-bc7f683b2e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z King" initials="LK" lastIdx="1" clrIdx="0">
    <p:extLst>
      <p:ext uri="{19B8F6BF-5375-455C-9EA6-DF929625EA0E}">
        <p15:presenceInfo xmlns:p15="http://schemas.microsoft.com/office/powerpoint/2012/main" userId="S::Elizabeth.King@nswcc.org.au::5fe7fd9b-4a18-4e06-92a5-4296b55bfce8" providerId="AD"/>
      </p:ext>
    </p:extLst>
  </p:cmAuthor>
  <p:cmAuthor id="2" name="Ally Hamer" initials="AH" lastIdx="3" clrIdx="1">
    <p:extLst>
      <p:ext uri="{19B8F6BF-5375-455C-9EA6-DF929625EA0E}">
        <p15:presenceInfo xmlns:p15="http://schemas.microsoft.com/office/powerpoint/2012/main" userId="S::ally.brown@nswcc.org.au::3737fa10-9507-434c-8e71-03dbc8b6d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5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4C458-3C80-AA4F-8F13-BA3F623E7108}" v="22" dt="2026-02-25T00:12:29.3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7"/>
    <p:restoredTop sz="62270"/>
  </p:normalViewPr>
  <p:slideViewPr>
    <p:cSldViewPr snapToGrid="0">
      <p:cViewPr varScale="1">
        <p:scale>
          <a:sx n="73" d="100"/>
          <a:sy n="73" d="100"/>
        </p:scale>
        <p:origin x="21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adie" userId="d8f1907c-1fd5-4ee5-a366-7a30ab006639" providerId="ADAL" clId="{AB834CA3-9A0F-55F0-AD90-5BB578EE87C8}"/>
    <pc:docChg chg="modSld">
      <pc:chgData name="Eadie" userId="d8f1907c-1fd5-4ee5-a366-7a30ab006639" providerId="ADAL" clId="{AB834CA3-9A0F-55F0-AD90-5BB578EE87C8}" dt="2026-02-25T00:11:18.617" v="36" actId="20577"/>
      <pc:docMkLst>
        <pc:docMk/>
      </pc:docMkLst>
      <pc:sldChg chg="modSp mod">
        <pc:chgData name="Eadie" userId="d8f1907c-1fd5-4ee5-a366-7a30ab006639" providerId="ADAL" clId="{AB834CA3-9A0F-55F0-AD90-5BB578EE87C8}" dt="2026-02-25T00:09:13.351" v="26" actId="20577"/>
        <pc:sldMkLst>
          <pc:docMk/>
          <pc:sldMk cId="3010883166" sldId="1494"/>
        </pc:sldMkLst>
        <pc:spChg chg="mod">
          <ac:chgData name="Eadie" userId="d8f1907c-1fd5-4ee5-a366-7a30ab006639" providerId="ADAL" clId="{AB834CA3-9A0F-55F0-AD90-5BB578EE87C8}" dt="2026-02-25T00:09:13.351" v="26" actId="20577"/>
          <ac:spMkLst>
            <pc:docMk/>
            <pc:sldMk cId="3010883166" sldId="1494"/>
            <ac:spMk id="6" creationId="{1269F68E-E708-72AC-72A0-A01D7D303EC0}"/>
          </ac:spMkLst>
        </pc:spChg>
      </pc:sldChg>
      <pc:sldChg chg="modSp mod">
        <pc:chgData name="Eadie" userId="d8f1907c-1fd5-4ee5-a366-7a30ab006639" providerId="ADAL" clId="{AB834CA3-9A0F-55F0-AD90-5BB578EE87C8}" dt="2026-02-25T00:09:37.393" v="27" actId="255"/>
        <pc:sldMkLst>
          <pc:docMk/>
          <pc:sldMk cId="3489843400" sldId="1497"/>
        </pc:sldMkLst>
        <pc:spChg chg="mod">
          <ac:chgData name="Eadie" userId="d8f1907c-1fd5-4ee5-a366-7a30ab006639" providerId="ADAL" clId="{AB834CA3-9A0F-55F0-AD90-5BB578EE87C8}" dt="2026-02-25T00:09:37.393" v="27" actId="255"/>
          <ac:spMkLst>
            <pc:docMk/>
            <pc:sldMk cId="3489843400" sldId="1497"/>
            <ac:spMk id="2" creationId="{FA221021-D382-3557-2C54-88408EB66699}"/>
          </ac:spMkLst>
        </pc:spChg>
      </pc:sldChg>
      <pc:sldChg chg="modNotesTx">
        <pc:chgData name="Eadie" userId="d8f1907c-1fd5-4ee5-a366-7a30ab006639" providerId="ADAL" clId="{AB834CA3-9A0F-55F0-AD90-5BB578EE87C8}" dt="2026-02-25T00:11:01.677" v="35" actId="207"/>
        <pc:sldMkLst>
          <pc:docMk/>
          <pc:sldMk cId="3956271363" sldId="1501"/>
        </pc:sldMkLst>
      </pc:sldChg>
      <pc:sldChg chg="modNotesTx">
        <pc:chgData name="Eadie" userId="d8f1907c-1fd5-4ee5-a366-7a30ab006639" providerId="ADAL" clId="{AB834CA3-9A0F-55F0-AD90-5BB578EE87C8}" dt="2026-02-25T00:11:18.617" v="36" actId="20577"/>
        <pc:sldMkLst>
          <pc:docMk/>
          <pc:sldMk cId="1849579772" sldId="1502"/>
        </pc:sldMkLst>
      </pc:sldChg>
      <pc:sldChg chg="modNotesTx">
        <pc:chgData name="Eadie" userId="d8f1907c-1fd5-4ee5-a366-7a30ab006639" providerId="ADAL" clId="{AB834CA3-9A0F-55F0-AD90-5BB578EE87C8}" dt="2026-02-24T03:22:15.771" v="22" actId="20577"/>
        <pc:sldMkLst>
          <pc:docMk/>
          <pc:sldMk cId="4099556760" sldId="1508"/>
        </pc:sldMkLst>
      </pc:sldChg>
    </pc:docChg>
  </pc:docChgLst>
  <pc:docChgLst>
    <pc:chgData name="Kirstin" userId="67c1b5cd-eca5-4689-8d41-ff586db2c1bd" providerId="ADAL" clId="{00B74F38-3571-5FF0-AA55-DB114E50FE97}"/>
    <pc:docChg chg="undo redo custSel addSld delSld modSld delMainMaster">
      <pc:chgData name="Kirstin" userId="67c1b5cd-eca5-4689-8d41-ff586db2c1bd" providerId="ADAL" clId="{00B74F38-3571-5FF0-AA55-DB114E50FE97}" dt="2026-02-24T00:35:47.008" v="616" actId="2711"/>
      <pc:docMkLst>
        <pc:docMk/>
      </pc:docMkLst>
      <pc:sldChg chg="del">
        <pc:chgData name="Kirstin" userId="67c1b5cd-eca5-4689-8d41-ff586db2c1bd" providerId="ADAL" clId="{00B74F38-3571-5FF0-AA55-DB114E50FE97}" dt="2026-02-24T00:04:31.193" v="492" actId="2696"/>
        <pc:sldMkLst>
          <pc:docMk/>
          <pc:sldMk cId="3837224220" sldId="276"/>
        </pc:sldMkLst>
      </pc:sldChg>
      <pc:sldChg chg="del">
        <pc:chgData name="Kirstin" userId="67c1b5cd-eca5-4689-8d41-ff586db2c1bd" providerId="ADAL" clId="{00B74F38-3571-5FF0-AA55-DB114E50FE97}" dt="2026-02-24T00:07:21.711" v="530" actId="2696"/>
        <pc:sldMkLst>
          <pc:docMk/>
          <pc:sldMk cId="2037662204" sldId="406"/>
        </pc:sldMkLst>
      </pc:sldChg>
      <pc:sldChg chg="del">
        <pc:chgData name="Kirstin" userId="67c1b5cd-eca5-4689-8d41-ff586db2c1bd" providerId="ADAL" clId="{00B74F38-3571-5FF0-AA55-DB114E50FE97}" dt="2026-02-24T00:07:32.788" v="534" actId="2696"/>
        <pc:sldMkLst>
          <pc:docMk/>
          <pc:sldMk cId="273205489" sldId="408"/>
        </pc:sldMkLst>
      </pc:sldChg>
      <pc:sldChg chg="addSp delSp modSp mod modClrScheme chgLayout">
        <pc:chgData name="Kirstin" userId="67c1b5cd-eca5-4689-8d41-ff586db2c1bd" providerId="ADAL" clId="{00B74F38-3571-5FF0-AA55-DB114E50FE97}" dt="2026-02-23T23:46:55.031" v="253" actId="478"/>
        <pc:sldMkLst>
          <pc:docMk/>
          <pc:sldMk cId="875937893" sldId="1377"/>
        </pc:sldMkLst>
        <pc:spChg chg="add del mod ord">
          <ac:chgData name="Kirstin" userId="67c1b5cd-eca5-4689-8d41-ff586db2c1bd" providerId="ADAL" clId="{00B74F38-3571-5FF0-AA55-DB114E50FE97}" dt="2026-02-23T23:46:55.031" v="253" actId="478"/>
          <ac:spMkLst>
            <pc:docMk/>
            <pc:sldMk cId="875937893" sldId="1377"/>
            <ac:spMk id="3" creationId="{38110398-8177-4D0E-BB79-40FE7CA3EBD4}"/>
          </ac:spMkLst>
        </pc:spChg>
        <pc:spChg chg="add mod ord">
          <ac:chgData name="Kirstin" userId="67c1b5cd-eca5-4689-8d41-ff586db2c1bd" providerId="ADAL" clId="{00B74F38-3571-5FF0-AA55-DB114E50FE97}" dt="2026-02-23T23:46:03.227" v="239" actId="700"/>
          <ac:spMkLst>
            <pc:docMk/>
            <pc:sldMk cId="875937893" sldId="1377"/>
            <ac:spMk id="4" creationId="{12D71330-60F5-86FF-7FD7-6F652AD1A149}"/>
          </ac:spMkLst>
        </pc:spChg>
      </pc:sldChg>
      <pc:sldChg chg="addSp delSp modSp mod modClrScheme chgLayout">
        <pc:chgData name="Kirstin" userId="67c1b5cd-eca5-4689-8d41-ff586db2c1bd" providerId="ADAL" clId="{00B74F38-3571-5FF0-AA55-DB114E50FE97}" dt="2026-02-23T23:59:15.688" v="425" actId="1076"/>
        <pc:sldMkLst>
          <pc:docMk/>
          <pc:sldMk cId="3626697938" sldId="1454"/>
        </pc:sldMkLst>
        <pc:spChg chg="add mod ord">
          <ac:chgData name="Kirstin" userId="67c1b5cd-eca5-4689-8d41-ff586db2c1bd" providerId="ADAL" clId="{00B74F38-3571-5FF0-AA55-DB114E50FE97}" dt="2026-02-23T23:59:15.688" v="425" actId="1076"/>
          <ac:spMkLst>
            <pc:docMk/>
            <pc:sldMk cId="3626697938" sldId="1454"/>
            <ac:spMk id="5" creationId="{D4F7DE3E-D742-7806-0CF8-3E60F9C6168F}"/>
          </ac:spMkLst>
        </pc:spChg>
        <pc:spChg chg="add mod ord">
          <ac:chgData name="Kirstin" userId="67c1b5cd-eca5-4689-8d41-ff586db2c1bd" providerId="ADAL" clId="{00B74F38-3571-5FF0-AA55-DB114E50FE97}" dt="2026-02-23T23:58:59.574" v="419" actId="700"/>
          <ac:spMkLst>
            <pc:docMk/>
            <pc:sldMk cId="3626697938" sldId="1454"/>
            <ac:spMk id="7" creationId="{48869651-C478-AD96-1687-C1E66BD425B6}"/>
          </ac:spMkLst>
        </pc:spChg>
      </pc:sldChg>
      <pc:sldChg chg="addSp delSp modSp mod modClrScheme chgLayout">
        <pc:chgData name="Kirstin" userId="67c1b5cd-eca5-4689-8d41-ff586db2c1bd" providerId="ADAL" clId="{00B74F38-3571-5FF0-AA55-DB114E50FE97}" dt="2026-02-23T23:58:03.395" v="404" actId="1076"/>
        <pc:sldMkLst>
          <pc:docMk/>
          <pc:sldMk cId="2979504793" sldId="1456"/>
        </pc:sldMkLst>
        <pc:spChg chg="mod ord">
          <ac:chgData name="Kirstin" userId="67c1b5cd-eca5-4689-8d41-ff586db2c1bd" providerId="ADAL" clId="{00B74F38-3571-5FF0-AA55-DB114E50FE97}" dt="2026-02-23T23:58:03.395" v="404" actId="1076"/>
          <ac:spMkLst>
            <pc:docMk/>
            <pc:sldMk cId="2979504793" sldId="1456"/>
            <ac:spMk id="3" creationId="{38110398-8177-4D0E-BB79-40FE7CA3EBD4}"/>
          </ac:spMkLst>
        </pc:spChg>
        <pc:spChg chg="add mod ord">
          <ac:chgData name="Kirstin" userId="67c1b5cd-eca5-4689-8d41-ff586db2c1bd" providerId="ADAL" clId="{00B74F38-3571-5FF0-AA55-DB114E50FE97}" dt="2026-02-23T23:57:55.137" v="401" actId="700"/>
          <ac:spMkLst>
            <pc:docMk/>
            <pc:sldMk cId="2979504793" sldId="1456"/>
            <ac:spMk id="4" creationId="{62C2A31D-DBF7-0F5F-FEA9-9234C3ECAB25}"/>
          </ac:spMkLst>
        </pc:spChg>
      </pc:sldChg>
      <pc:sldChg chg="addSp delSp modSp mod modClrScheme chgLayout">
        <pc:chgData name="Kirstin" userId="67c1b5cd-eca5-4689-8d41-ff586db2c1bd" providerId="ADAL" clId="{00B74F38-3571-5FF0-AA55-DB114E50FE97}" dt="2026-02-23T23:52:44.924" v="318" actId="1076"/>
        <pc:sldMkLst>
          <pc:docMk/>
          <pc:sldMk cId="2914166203" sldId="1487"/>
        </pc:sldMkLst>
        <pc:spChg chg="mod ord">
          <ac:chgData name="Kirstin" userId="67c1b5cd-eca5-4689-8d41-ff586db2c1bd" providerId="ADAL" clId="{00B74F38-3571-5FF0-AA55-DB114E50FE97}" dt="2026-02-23T23:52:44.924" v="318" actId="1076"/>
          <ac:spMkLst>
            <pc:docMk/>
            <pc:sldMk cId="2914166203" sldId="1487"/>
            <ac:spMk id="3" creationId="{7C28668A-92B3-B694-8AFD-3E36EE446E1B}"/>
          </ac:spMkLst>
        </pc:spChg>
        <pc:spChg chg="add mod ord">
          <ac:chgData name="Kirstin" userId="67c1b5cd-eca5-4689-8d41-ff586db2c1bd" providerId="ADAL" clId="{00B74F38-3571-5FF0-AA55-DB114E50FE97}" dt="2026-02-23T23:46:31.501" v="246" actId="700"/>
          <ac:spMkLst>
            <pc:docMk/>
            <pc:sldMk cId="2914166203" sldId="1487"/>
            <ac:spMk id="4" creationId="{66F6E099-F581-772E-7C74-31419F89EE62}"/>
          </ac:spMkLst>
        </pc:spChg>
      </pc:sldChg>
      <pc:sldChg chg="del">
        <pc:chgData name="Kirstin" userId="67c1b5cd-eca5-4689-8d41-ff586db2c1bd" providerId="ADAL" clId="{00B74F38-3571-5FF0-AA55-DB114E50FE97}" dt="2026-02-24T00:00:14.064" v="442" actId="2696"/>
        <pc:sldMkLst>
          <pc:docMk/>
          <pc:sldMk cId="4164510163" sldId="1491"/>
        </pc:sldMkLst>
      </pc:sldChg>
      <pc:sldChg chg="del">
        <pc:chgData name="Kirstin" userId="67c1b5cd-eca5-4689-8d41-ff586db2c1bd" providerId="ADAL" clId="{00B74F38-3571-5FF0-AA55-DB114E50FE97}" dt="2026-02-24T00:01:30.494" v="466" actId="2696"/>
        <pc:sldMkLst>
          <pc:docMk/>
          <pc:sldMk cId="68991540" sldId="1492"/>
        </pc:sldMkLst>
      </pc:sldChg>
      <pc:sldChg chg="del">
        <pc:chgData name="Kirstin" userId="67c1b5cd-eca5-4689-8d41-ff586db2c1bd" providerId="ADAL" clId="{00B74F38-3571-5FF0-AA55-DB114E50FE97}" dt="2026-02-24T00:03:04.893" v="478" actId="2696"/>
        <pc:sldMkLst>
          <pc:docMk/>
          <pc:sldMk cId="1233552138" sldId="1493"/>
        </pc:sldMkLst>
      </pc:sldChg>
      <pc:sldChg chg="addSp delSp modSp mod modClrScheme chgLayout">
        <pc:chgData name="Kirstin" userId="67c1b5cd-eca5-4689-8d41-ff586db2c1bd" providerId="ADAL" clId="{00B74F38-3571-5FF0-AA55-DB114E50FE97}" dt="2026-02-24T00:11:57.558" v="574" actId="14100"/>
        <pc:sldMkLst>
          <pc:docMk/>
          <pc:sldMk cId="3010883166" sldId="1494"/>
        </pc:sldMkLst>
        <pc:spChg chg="mod ord">
          <ac:chgData name="Kirstin" userId="67c1b5cd-eca5-4689-8d41-ff586db2c1bd" providerId="ADAL" clId="{00B74F38-3571-5FF0-AA55-DB114E50FE97}" dt="2026-02-23T23:40:43.630" v="24" actId="700"/>
          <ac:spMkLst>
            <pc:docMk/>
            <pc:sldMk cId="3010883166" sldId="1494"/>
            <ac:spMk id="2" creationId="{7CB76EE8-E6F3-A3B1-9682-8B86E539EB61}"/>
          </ac:spMkLst>
        </pc:spChg>
        <pc:spChg chg="mod ord">
          <ac:chgData name="Kirstin" userId="67c1b5cd-eca5-4689-8d41-ff586db2c1bd" providerId="ADAL" clId="{00B74F38-3571-5FF0-AA55-DB114E50FE97}" dt="2026-02-24T00:11:28.960" v="572" actId="1076"/>
          <ac:spMkLst>
            <pc:docMk/>
            <pc:sldMk cId="3010883166" sldId="1494"/>
            <ac:spMk id="6" creationId="{1269F68E-E708-72AC-72A0-A01D7D303EC0}"/>
          </ac:spMkLst>
        </pc:spChg>
        <pc:spChg chg="add del mod ord">
          <ac:chgData name="Kirstin" userId="67c1b5cd-eca5-4689-8d41-ff586db2c1bd" providerId="ADAL" clId="{00B74F38-3571-5FF0-AA55-DB114E50FE97}" dt="2026-02-24T00:11:57.558" v="574" actId="14100"/>
          <ac:spMkLst>
            <pc:docMk/>
            <pc:sldMk cId="3010883166" sldId="1494"/>
            <ac:spMk id="8" creationId="{B42E76A6-D93D-0C03-0B6F-C8BDF9316CAE}"/>
          </ac:spMkLst>
        </pc:spChg>
      </pc:sldChg>
      <pc:sldChg chg="del">
        <pc:chgData name="Kirstin" userId="67c1b5cd-eca5-4689-8d41-ff586db2c1bd" providerId="ADAL" clId="{00B74F38-3571-5FF0-AA55-DB114E50FE97}" dt="2026-02-24T00:09:20.789" v="570" actId="2696"/>
        <pc:sldMkLst>
          <pc:docMk/>
          <pc:sldMk cId="3529102267" sldId="1496"/>
        </pc:sldMkLst>
      </pc:sldChg>
      <pc:sldChg chg="addSp delSp modSp add mod modClrScheme chgLayout">
        <pc:chgData name="Kirstin" userId="67c1b5cd-eca5-4689-8d41-ff586db2c1bd" providerId="ADAL" clId="{00B74F38-3571-5FF0-AA55-DB114E50FE97}" dt="2026-02-24T00:28:33.023" v="614" actId="20577"/>
        <pc:sldMkLst>
          <pc:docMk/>
          <pc:sldMk cId="3489843400" sldId="1497"/>
        </pc:sldMkLst>
        <pc:spChg chg="add del mod ord">
          <ac:chgData name="Kirstin" userId="67c1b5cd-eca5-4689-8d41-ff586db2c1bd" providerId="ADAL" clId="{00B74F38-3571-5FF0-AA55-DB114E50FE97}" dt="2026-02-24T00:28:33.023" v="614" actId="20577"/>
          <ac:spMkLst>
            <pc:docMk/>
            <pc:sldMk cId="3489843400" sldId="1497"/>
            <ac:spMk id="2" creationId="{FA221021-D382-3557-2C54-88408EB66699}"/>
          </ac:spMkLst>
        </pc:spChg>
        <pc:spChg chg="del mod ord">
          <ac:chgData name="Kirstin" userId="67c1b5cd-eca5-4689-8d41-ff586db2c1bd" providerId="ADAL" clId="{00B74F38-3571-5FF0-AA55-DB114E50FE97}" dt="2026-02-24T00:27:13.943" v="598" actId="478"/>
          <ac:spMkLst>
            <pc:docMk/>
            <pc:sldMk cId="3489843400" sldId="1497"/>
            <ac:spMk id="3" creationId="{6AD81719-87BA-32C4-295F-08B41686BE5E}"/>
          </ac:spMkLst>
        </pc:spChg>
        <pc:spChg chg="add del mod ord">
          <ac:chgData name="Kirstin" userId="67c1b5cd-eca5-4689-8d41-ff586db2c1bd" providerId="ADAL" clId="{00B74F38-3571-5FF0-AA55-DB114E50FE97}" dt="2026-02-24T00:27:39.928" v="605"/>
          <ac:spMkLst>
            <pc:docMk/>
            <pc:sldMk cId="3489843400" sldId="1497"/>
            <ac:spMk id="4" creationId="{1CFA7CAB-7D9D-C969-86EC-CAE26C66500D}"/>
          </ac:spMkLst>
        </pc:spChg>
        <pc:spChg chg="add mod ord">
          <ac:chgData name="Kirstin" userId="67c1b5cd-eca5-4689-8d41-ff586db2c1bd" providerId="ADAL" clId="{00B74F38-3571-5FF0-AA55-DB114E50FE97}" dt="2026-02-23T23:40:58.264" v="30" actId="700"/>
          <ac:spMkLst>
            <pc:docMk/>
            <pc:sldMk cId="3489843400" sldId="1497"/>
            <ac:spMk id="5" creationId="{1F178402-4254-884F-0EFA-5DE6304A16E2}"/>
          </ac:spMkLst>
        </pc:spChg>
      </pc:sldChg>
      <pc:sldChg chg="new">
        <pc:chgData name="Kirstin" userId="67c1b5cd-eca5-4689-8d41-ff586db2c1bd" providerId="ADAL" clId="{00B74F38-3571-5FF0-AA55-DB114E50FE97}" dt="2026-02-23T23:42:46.669" v="95" actId="680"/>
        <pc:sldMkLst>
          <pc:docMk/>
          <pc:sldMk cId="2755833764" sldId="1498"/>
        </pc:sldMkLst>
      </pc:sldChg>
      <pc:sldChg chg="addSp delSp modSp add mod modClrScheme chgLayout">
        <pc:chgData name="Kirstin" userId="67c1b5cd-eca5-4689-8d41-ff586db2c1bd" providerId="ADAL" clId="{00B74F38-3571-5FF0-AA55-DB114E50FE97}" dt="2026-02-23T23:45:34.359" v="237" actId="2710"/>
        <pc:sldMkLst>
          <pc:docMk/>
          <pc:sldMk cId="949878374" sldId="1499"/>
        </pc:sldMkLst>
        <pc:spChg chg="mod ord">
          <ac:chgData name="Kirstin" userId="67c1b5cd-eca5-4689-8d41-ff586db2c1bd" providerId="ADAL" clId="{00B74F38-3571-5FF0-AA55-DB114E50FE97}" dt="2026-02-23T23:43:41.984" v="101" actId="700"/>
          <ac:spMkLst>
            <pc:docMk/>
            <pc:sldMk cId="949878374" sldId="1499"/>
            <ac:spMk id="2" creationId="{611CDA0B-75CF-9402-91C2-1AEC7FD52BA7}"/>
          </ac:spMkLst>
        </pc:spChg>
        <pc:spChg chg="mod ord">
          <ac:chgData name="Kirstin" userId="67c1b5cd-eca5-4689-8d41-ff586db2c1bd" providerId="ADAL" clId="{00B74F38-3571-5FF0-AA55-DB114E50FE97}" dt="2026-02-23T23:45:34.359" v="237" actId="2710"/>
          <ac:spMkLst>
            <pc:docMk/>
            <pc:sldMk cId="949878374" sldId="1499"/>
            <ac:spMk id="3" creationId="{51BA416B-CAD5-0601-017F-450EB8A0CE36}"/>
          </ac:spMkLst>
        </pc:spChg>
        <pc:spChg chg="mod ord">
          <ac:chgData name="Kirstin" userId="67c1b5cd-eca5-4689-8d41-ff586db2c1bd" providerId="ADAL" clId="{00B74F38-3571-5FF0-AA55-DB114E50FE97}" dt="2026-02-23T23:43:41.984" v="101" actId="700"/>
          <ac:spMkLst>
            <pc:docMk/>
            <pc:sldMk cId="949878374" sldId="1499"/>
            <ac:spMk id="6" creationId="{7EE3F365-E6D8-8242-80F5-55CBDE100003}"/>
          </ac:spMkLst>
        </pc:spChg>
        <pc:spChg chg="add mod ord">
          <ac:chgData name="Kirstin" userId="67c1b5cd-eca5-4689-8d41-ff586db2c1bd" providerId="ADAL" clId="{00B74F38-3571-5FF0-AA55-DB114E50FE97}" dt="2026-02-23T23:43:41.984" v="101" actId="700"/>
          <ac:spMkLst>
            <pc:docMk/>
            <pc:sldMk cId="949878374" sldId="1499"/>
            <ac:spMk id="10" creationId="{E4A5A46F-7D2E-6585-8583-03F5564DC37F}"/>
          </ac:spMkLst>
        </pc:spChg>
        <pc:spChg chg="add mod ord">
          <ac:chgData name="Kirstin" userId="67c1b5cd-eca5-4689-8d41-ff586db2c1bd" providerId="ADAL" clId="{00B74F38-3571-5FF0-AA55-DB114E50FE97}" dt="2026-02-23T23:43:41.984" v="101" actId="700"/>
          <ac:spMkLst>
            <pc:docMk/>
            <pc:sldMk cId="949878374" sldId="1499"/>
            <ac:spMk id="11" creationId="{7EB4FA08-4AA9-F16D-4F8F-8FC78F817B3A}"/>
          </ac:spMkLst>
        </pc:spChg>
        <pc:picChg chg="mod modCrop">
          <ac:chgData name="Kirstin" userId="67c1b5cd-eca5-4689-8d41-ff586db2c1bd" providerId="ADAL" clId="{00B74F38-3571-5FF0-AA55-DB114E50FE97}" dt="2026-02-23T23:44:23.010" v="116" actId="18131"/>
          <ac:picMkLst>
            <pc:docMk/>
            <pc:sldMk cId="949878374" sldId="1499"/>
            <ac:picMk id="12" creationId="{7B860AB5-0D94-9D61-B145-519C71858DE9}"/>
          </ac:picMkLst>
        </pc:picChg>
      </pc:sldChg>
      <pc:sldChg chg="addSp delSp modSp add mod modClrScheme chgLayout">
        <pc:chgData name="Kirstin" userId="67c1b5cd-eca5-4689-8d41-ff586db2c1bd" providerId="ADAL" clId="{00B74F38-3571-5FF0-AA55-DB114E50FE97}" dt="2026-02-24T00:13:28.955" v="596" actId="700"/>
        <pc:sldMkLst>
          <pc:docMk/>
          <pc:sldMk cId="2451290850" sldId="1500"/>
        </pc:sldMkLst>
        <pc:spChg chg="mod ord">
          <ac:chgData name="Kirstin" userId="67c1b5cd-eca5-4689-8d41-ff586db2c1bd" providerId="ADAL" clId="{00B74F38-3571-5FF0-AA55-DB114E50FE97}" dt="2026-02-24T00:13:28.955" v="596" actId="700"/>
          <ac:spMkLst>
            <pc:docMk/>
            <pc:sldMk cId="2451290850" sldId="1500"/>
            <ac:spMk id="3" creationId="{5890847C-BFC9-AAAE-0853-C6736AD4E52E}"/>
          </ac:spMkLst>
        </pc:spChg>
        <pc:spChg chg="add del mod ord">
          <ac:chgData name="Kirstin" userId="67c1b5cd-eca5-4689-8d41-ff586db2c1bd" providerId="ADAL" clId="{00B74F38-3571-5FF0-AA55-DB114E50FE97}" dt="2026-02-24T00:13:28.955" v="596" actId="700"/>
          <ac:spMkLst>
            <pc:docMk/>
            <pc:sldMk cId="2451290850" sldId="1500"/>
            <ac:spMk id="7" creationId="{EE49FFAD-1610-B95B-FC9C-1144BBA7A1B4}"/>
          </ac:spMkLst>
        </pc:spChg>
        <pc:spChg chg="mod ord">
          <ac:chgData name="Kirstin" userId="67c1b5cd-eca5-4689-8d41-ff586db2c1bd" providerId="ADAL" clId="{00B74F38-3571-5FF0-AA55-DB114E50FE97}" dt="2026-02-24T00:13:28.955" v="596" actId="700"/>
          <ac:spMkLst>
            <pc:docMk/>
            <pc:sldMk cId="2451290850" sldId="1500"/>
            <ac:spMk id="8" creationId="{238136DC-936D-91EE-5380-69CD65294ADD}"/>
          </ac:spMkLst>
        </pc:spChg>
        <pc:spChg chg="add del mod ord">
          <ac:chgData name="Kirstin" userId="67c1b5cd-eca5-4689-8d41-ff586db2c1bd" providerId="ADAL" clId="{00B74F38-3571-5FF0-AA55-DB114E50FE97}" dt="2026-02-24T00:13:28.955" v="596" actId="700"/>
          <ac:spMkLst>
            <pc:docMk/>
            <pc:sldMk cId="2451290850" sldId="1500"/>
            <ac:spMk id="9" creationId="{7B629B6E-442B-4E4A-7DA4-F24165995373}"/>
          </ac:spMkLst>
        </pc:spChg>
        <pc:picChg chg="mod">
          <ac:chgData name="Kirstin" userId="67c1b5cd-eca5-4689-8d41-ff586db2c1bd" providerId="ADAL" clId="{00B74F38-3571-5FF0-AA55-DB114E50FE97}" dt="2026-02-23T23:48:14.566" v="268" actId="1076"/>
          <ac:picMkLst>
            <pc:docMk/>
            <pc:sldMk cId="2451290850" sldId="1500"/>
            <ac:picMk id="5" creationId="{496136A1-2C98-836E-2D07-CBA92E50E027}"/>
          </ac:picMkLst>
        </pc:picChg>
      </pc:sldChg>
      <pc:sldChg chg="addSp delSp modSp add mod modClrScheme chgLayout">
        <pc:chgData name="Kirstin" userId="67c1b5cd-eca5-4689-8d41-ff586db2c1bd" providerId="ADAL" clId="{00B74F38-3571-5FF0-AA55-DB114E50FE97}" dt="2026-02-24T00:35:35.346" v="615" actId="2711"/>
        <pc:sldMkLst>
          <pc:docMk/>
          <pc:sldMk cId="3956271363" sldId="1501"/>
        </pc:sldMkLst>
        <pc:spChg chg="mod ord">
          <ac:chgData name="Kirstin" userId="67c1b5cd-eca5-4689-8d41-ff586db2c1bd" providerId="ADAL" clId="{00B74F38-3571-5FF0-AA55-DB114E50FE97}" dt="2026-02-24T00:13:24.520" v="593" actId="700"/>
          <ac:spMkLst>
            <pc:docMk/>
            <pc:sldMk cId="3956271363" sldId="1501"/>
            <ac:spMk id="2" creationId="{99CF1BEF-9079-AED9-9DC7-0F1DB133101A}"/>
          </ac:spMkLst>
        </pc:spChg>
        <pc:spChg chg="add mod">
          <ac:chgData name="Kirstin" userId="67c1b5cd-eca5-4689-8d41-ff586db2c1bd" providerId="ADAL" clId="{00B74F38-3571-5FF0-AA55-DB114E50FE97}" dt="2026-02-24T00:35:35.346" v="615" actId="2711"/>
          <ac:spMkLst>
            <pc:docMk/>
            <pc:sldMk cId="3956271363" sldId="1501"/>
            <ac:spMk id="5" creationId="{BC11B66E-5BDA-683C-9CF1-1B537CD057F8}"/>
          </ac:spMkLst>
        </pc:spChg>
        <pc:spChg chg="mod ord">
          <ac:chgData name="Kirstin" userId="67c1b5cd-eca5-4689-8d41-ff586db2c1bd" providerId="ADAL" clId="{00B74F38-3571-5FF0-AA55-DB114E50FE97}" dt="2026-02-24T00:13:24.520" v="593" actId="700"/>
          <ac:spMkLst>
            <pc:docMk/>
            <pc:sldMk cId="3956271363" sldId="1501"/>
            <ac:spMk id="7" creationId="{A03899EE-3336-91ED-3DD1-487CE4FB3D46}"/>
          </ac:spMkLst>
        </pc:spChg>
        <pc:spChg chg="add del mod ord">
          <ac:chgData name="Kirstin" userId="67c1b5cd-eca5-4689-8d41-ff586db2c1bd" providerId="ADAL" clId="{00B74F38-3571-5FF0-AA55-DB114E50FE97}" dt="2026-02-24T00:13:25.198" v="594" actId="478"/>
          <ac:spMkLst>
            <pc:docMk/>
            <pc:sldMk cId="3956271363" sldId="1501"/>
            <ac:spMk id="8" creationId="{09F703ED-9D6F-CDBB-F80E-5FC6CDC63F31}"/>
          </ac:spMkLst>
        </pc:spChg>
        <pc:spChg chg="mod">
          <ac:chgData name="Kirstin" userId="67c1b5cd-eca5-4689-8d41-ff586db2c1bd" providerId="ADAL" clId="{00B74F38-3571-5FF0-AA55-DB114E50FE97}" dt="2026-02-23T23:54:59.605" v="351" actId="14100"/>
          <ac:spMkLst>
            <pc:docMk/>
            <pc:sldMk cId="3956271363" sldId="1501"/>
            <ac:spMk id="11" creationId="{EDF39C99-2FDC-005D-0013-13A242C11B1C}"/>
          </ac:spMkLst>
        </pc:spChg>
      </pc:sldChg>
      <pc:sldChg chg="addSp delSp modSp add mod modClrScheme chgLayout">
        <pc:chgData name="Kirstin" userId="67c1b5cd-eca5-4689-8d41-ff586db2c1bd" providerId="ADAL" clId="{00B74F38-3571-5FF0-AA55-DB114E50FE97}" dt="2026-02-24T00:13:21.354" v="590" actId="478"/>
        <pc:sldMkLst>
          <pc:docMk/>
          <pc:sldMk cId="1849579772" sldId="1502"/>
        </pc:sldMkLst>
        <pc:spChg chg="mod ord">
          <ac:chgData name="Kirstin" userId="67c1b5cd-eca5-4689-8d41-ff586db2c1bd" providerId="ADAL" clId="{00B74F38-3571-5FF0-AA55-DB114E50FE97}" dt="2026-02-23T23:49:41.215" v="288" actId="27636"/>
          <ac:spMkLst>
            <pc:docMk/>
            <pc:sldMk cId="1849579772" sldId="1502"/>
            <ac:spMk id="2" creationId="{556B8B0B-897E-6823-3793-EA0D0099C1B9}"/>
          </ac:spMkLst>
        </pc:spChg>
        <pc:spChg chg="mod ord">
          <ac:chgData name="Kirstin" userId="67c1b5cd-eca5-4689-8d41-ff586db2c1bd" providerId="ADAL" clId="{00B74F38-3571-5FF0-AA55-DB114E50FE97}" dt="2026-02-24T00:13:04.210" v="584" actId="14100"/>
          <ac:spMkLst>
            <pc:docMk/>
            <pc:sldMk cId="1849579772" sldId="1502"/>
            <ac:spMk id="3" creationId="{679365C9-7EA2-2D4D-24EB-33C8A1E6D817}"/>
          </ac:spMkLst>
        </pc:spChg>
        <pc:spChg chg="mod">
          <ac:chgData name="Kirstin" userId="67c1b5cd-eca5-4689-8d41-ff586db2c1bd" providerId="ADAL" clId="{00B74F38-3571-5FF0-AA55-DB114E50FE97}" dt="2026-02-24T00:13:04.573" v="585" actId="14100"/>
          <ac:spMkLst>
            <pc:docMk/>
            <pc:sldMk cId="1849579772" sldId="1502"/>
            <ac:spMk id="4" creationId="{B4B71BCA-83F5-EA88-D445-229F8B868FDA}"/>
          </ac:spMkLst>
        </pc:spChg>
        <pc:spChg chg="mod ord">
          <ac:chgData name="Kirstin" userId="67c1b5cd-eca5-4689-8d41-ff586db2c1bd" providerId="ADAL" clId="{00B74F38-3571-5FF0-AA55-DB114E50FE97}" dt="2026-02-23T23:49:41.207" v="287" actId="700"/>
          <ac:spMkLst>
            <pc:docMk/>
            <pc:sldMk cId="1849579772" sldId="1502"/>
            <ac:spMk id="6" creationId="{03844A24-70C9-41C0-1ACA-EBE9CD73C546}"/>
          </ac:spMkLst>
        </pc:spChg>
        <pc:spChg chg="add del mod ord">
          <ac:chgData name="Kirstin" userId="67c1b5cd-eca5-4689-8d41-ff586db2c1bd" providerId="ADAL" clId="{00B74F38-3571-5FF0-AA55-DB114E50FE97}" dt="2026-02-24T00:13:21.354" v="590" actId="478"/>
          <ac:spMkLst>
            <pc:docMk/>
            <pc:sldMk cId="1849579772" sldId="1502"/>
            <ac:spMk id="7" creationId="{8D20CD42-7830-C1EA-A4E1-AFE0D941666D}"/>
          </ac:spMkLst>
        </pc:spChg>
      </pc:sldChg>
      <pc:sldChg chg="addSp delSp modSp add mod modClrScheme chgLayout">
        <pc:chgData name="Kirstin" userId="67c1b5cd-eca5-4689-8d41-ff586db2c1bd" providerId="ADAL" clId="{00B74F38-3571-5FF0-AA55-DB114E50FE97}" dt="2026-02-24T00:13:20.581" v="588" actId="478"/>
        <pc:sldMkLst>
          <pc:docMk/>
          <pc:sldMk cId="3561348061" sldId="1503"/>
        </pc:sldMkLst>
        <pc:spChg chg="add mod">
          <ac:chgData name="Kirstin" userId="67c1b5cd-eca5-4689-8d41-ff586db2c1bd" providerId="ADAL" clId="{00B74F38-3571-5FF0-AA55-DB114E50FE97}" dt="2026-02-23T23:52:23.310" v="313" actId="14100"/>
          <ac:spMkLst>
            <pc:docMk/>
            <pc:sldMk cId="3561348061" sldId="1503"/>
            <ac:spMk id="3" creationId="{2D66C9D4-73DC-3E6C-B48D-439B128D633A}"/>
          </ac:spMkLst>
        </pc:spChg>
        <pc:spChg chg="mod ord">
          <ac:chgData name="Kirstin" userId="67c1b5cd-eca5-4689-8d41-ff586db2c1bd" providerId="ADAL" clId="{00B74F38-3571-5FF0-AA55-DB114E50FE97}" dt="2026-02-23T23:51:29.647" v="301" actId="700"/>
          <ac:spMkLst>
            <pc:docMk/>
            <pc:sldMk cId="3561348061" sldId="1503"/>
            <ac:spMk id="4" creationId="{F6E5F344-F27C-3645-675B-714DD9DCD486}"/>
          </ac:spMkLst>
        </pc:spChg>
        <pc:spChg chg="mod ord">
          <ac:chgData name="Kirstin" userId="67c1b5cd-eca5-4689-8d41-ff586db2c1bd" providerId="ADAL" clId="{00B74F38-3571-5FF0-AA55-DB114E50FE97}" dt="2026-02-23T23:52:07.128" v="311" actId="14100"/>
          <ac:spMkLst>
            <pc:docMk/>
            <pc:sldMk cId="3561348061" sldId="1503"/>
            <ac:spMk id="5" creationId="{B9E5C38F-6678-E00C-CA7F-9FCB7850BC62}"/>
          </ac:spMkLst>
        </pc:spChg>
        <pc:spChg chg="add del mod ord">
          <ac:chgData name="Kirstin" userId="67c1b5cd-eca5-4689-8d41-ff586db2c1bd" providerId="ADAL" clId="{00B74F38-3571-5FF0-AA55-DB114E50FE97}" dt="2026-02-24T00:13:20.581" v="588" actId="478"/>
          <ac:spMkLst>
            <pc:docMk/>
            <pc:sldMk cId="3561348061" sldId="1503"/>
            <ac:spMk id="11" creationId="{B197D8FC-4903-6430-42EC-48FAF19637BB}"/>
          </ac:spMkLst>
        </pc:spChg>
        <pc:picChg chg="mod">
          <ac:chgData name="Kirstin" userId="67c1b5cd-eca5-4689-8d41-ff586db2c1bd" providerId="ADAL" clId="{00B74F38-3571-5FF0-AA55-DB114E50FE97}" dt="2026-02-23T23:52:27.828" v="314" actId="1076"/>
          <ac:picMkLst>
            <pc:docMk/>
            <pc:sldMk cId="3561348061" sldId="1503"/>
            <ac:picMk id="10" creationId="{FFBB902D-CE9B-5CFC-90A5-DAA0A6502092}"/>
          </ac:picMkLst>
        </pc:picChg>
      </pc:sldChg>
      <pc:sldChg chg="addSp delSp modSp add mod modClrScheme chgLayout">
        <pc:chgData name="Kirstin" userId="67c1b5cd-eca5-4689-8d41-ff586db2c1bd" providerId="ADAL" clId="{00B74F38-3571-5FF0-AA55-DB114E50FE97}" dt="2026-02-24T00:35:47.008" v="616" actId="2711"/>
        <pc:sldMkLst>
          <pc:docMk/>
          <pc:sldMk cId="3183475841" sldId="1504"/>
        </pc:sldMkLst>
        <pc:spChg chg="mod ord">
          <ac:chgData name="Kirstin" userId="67c1b5cd-eca5-4689-8d41-ff586db2c1bd" providerId="ADAL" clId="{00B74F38-3571-5FF0-AA55-DB114E50FE97}" dt="2026-02-23T23:52:54.987" v="320" actId="700"/>
          <ac:spMkLst>
            <pc:docMk/>
            <pc:sldMk cId="3183475841" sldId="1504"/>
            <ac:spMk id="2" creationId="{26D49F21-8139-5FD7-2960-41450DEED012}"/>
          </ac:spMkLst>
        </pc:spChg>
        <pc:spChg chg="add del mod ord">
          <ac:chgData name="Kirstin" userId="67c1b5cd-eca5-4689-8d41-ff586db2c1bd" providerId="ADAL" clId="{00B74F38-3571-5FF0-AA55-DB114E50FE97}" dt="2026-02-24T00:13:20.848" v="589" actId="478"/>
          <ac:spMkLst>
            <pc:docMk/>
            <pc:sldMk cId="3183475841" sldId="1504"/>
            <ac:spMk id="4" creationId="{B1FCF72A-B410-1F09-3650-1054B2CB5976}"/>
          </ac:spMkLst>
        </pc:spChg>
        <pc:spChg chg="mod ord">
          <ac:chgData name="Kirstin" userId="67c1b5cd-eca5-4689-8d41-ff586db2c1bd" providerId="ADAL" clId="{00B74F38-3571-5FF0-AA55-DB114E50FE97}" dt="2026-02-23T23:52:54.987" v="320" actId="700"/>
          <ac:spMkLst>
            <pc:docMk/>
            <pc:sldMk cId="3183475841" sldId="1504"/>
            <ac:spMk id="5" creationId="{F9B9D2A0-BA01-C752-A35F-3DEBD12909F1}"/>
          </ac:spMkLst>
        </pc:spChg>
        <pc:spChg chg="mod">
          <ac:chgData name="Kirstin" userId="67c1b5cd-eca5-4689-8d41-ff586db2c1bd" providerId="ADAL" clId="{00B74F38-3571-5FF0-AA55-DB114E50FE97}" dt="2026-02-23T23:54:47.295" v="350" actId="14100"/>
          <ac:spMkLst>
            <pc:docMk/>
            <pc:sldMk cId="3183475841" sldId="1504"/>
            <ac:spMk id="10" creationId="{D948EC55-D58C-8E17-F180-B0775F533091}"/>
          </ac:spMkLst>
        </pc:spChg>
        <pc:spChg chg="mod">
          <ac:chgData name="Kirstin" userId="67c1b5cd-eca5-4689-8d41-ff586db2c1bd" providerId="ADAL" clId="{00B74F38-3571-5FF0-AA55-DB114E50FE97}" dt="2026-02-24T00:05:30.789" v="502" actId="255"/>
          <ac:spMkLst>
            <pc:docMk/>
            <pc:sldMk cId="3183475841" sldId="1504"/>
            <ac:spMk id="11" creationId="{93E73674-6C3C-6E53-9C88-B139D6434CC4}"/>
          </ac:spMkLst>
        </pc:spChg>
        <pc:spChg chg="mod">
          <ac:chgData name="Kirstin" userId="67c1b5cd-eca5-4689-8d41-ff586db2c1bd" providerId="ADAL" clId="{00B74F38-3571-5FF0-AA55-DB114E50FE97}" dt="2026-02-24T00:35:47.008" v="616" actId="2711"/>
          <ac:spMkLst>
            <pc:docMk/>
            <pc:sldMk cId="3183475841" sldId="1504"/>
            <ac:spMk id="12" creationId="{E5FAD219-6BA9-B4C3-A01F-87060246D4A2}"/>
          </ac:spMkLst>
        </pc:spChg>
      </pc:sldChg>
      <pc:sldChg chg="addSp delSp modSp add mod modClrScheme chgLayout">
        <pc:chgData name="Kirstin" userId="67c1b5cd-eca5-4689-8d41-ff586db2c1bd" providerId="ADAL" clId="{00B74F38-3571-5FF0-AA55-DB114E50FE97}" dt="2026-02-23T23:56:39.650" v="375" actId="478"/>
        <pc:sldMkLst>
          <pc:docMk/>
          <pc:sldMk cId="3442038999" sldId="1505"/>
        </pc:sldMkLst>
        <pc:spChg chg="mod ord">
          <ac:chgData name="Kirstin" userId="67c1b5cd-eca5-4689-8d41-ff586db2c1bd" providerId="ADAL" clId="{00B74F38-3571-5FF0-AA55-DB114E50FE97}" dt="2026-02-23T23:55:47.277" v="359" actId="700"/>
          <ac:spMkLst>
            <pc:docMk/>
            <pc:sldMk cId="3442038999" sldId="1505"/>
            <ac:spMk id="2" creationId="{4C725B6D-E2C0-83EA-388E-A8E2BC221714}"/>
          </ac:spMkLst>
        </pc:spChg>
        <pc:spChg chg="add mod">
          <ac:chgData name="Kirstin" userId="67c1b5cd-eca5-4689-8d41-ff586db2c1bd" providerId="ADAL" clId="{00B74F38-3571-5FF0-AA55-DB114E50FE97}" dt="2026-02-23T23:56:13.933" v="369" actId="14100"/>
          <ac:spMkLst>
            <pc:docMk/>
            <pc:sldMk cId="3442038999" sldId="1505"/>
            <ac:spMk id="3" creationId="{9CFEDAE6-F3CF-0570-3E04-C281C03E1F68}"/>
          </ac:spMkLst>
        </pc:spChg>
        <pc:spChg chg="mod ord">
          <ac:chgData name="Kirstin" userId="67c1b5cd-eca5-4689-8d41-ff586db2c1bd" providerId="ADAL" clId="{00B74F38-3571-5FF0-AA55-DB114E50FE97}" dt="2026-02-23T23:55:47.277" v="359" actId="700"/>
          <ac:spMkLst>
            <pc:docMk/>
            <pc:sldMk cId="3442038999" sldId="1505"/>
            <ac:spMk id="9" creationId="{2B2CB058-94A3-D150-0316-34350056D358}"/>
          </ac:spMkLst>
        </pc:spChg>
        <pc:spChg chg="mod ord">
          <ac:chgData name="Kirstin" userId="67c1b5cd-eca5-4689-8d41-ff586db2c1bd" providerId="ADAL" clId="{00B74F38-3571-5FF0-AA55-DB114E50FE97}" dt="2026-02-23T23:55:54.814" v="361" actId="14100"/>
          <ac:spMkLst>
            <pc:docMk/>
            <pc:sldMk cId="3442038999" sldId="1505"/>
            <ac:spMk id="10" creationId="{6D286C0B-D9D9-CCC2-420C-CBC60BF9B365}"/>
          </ac:spMkLst>
        </pc:spChg>
        <pc:spChg chg="mod ord">
          <ac:chgData name="Kirstin" userId="67c1b5cd-eca5-4689-8d41-ff586db2c1bd" providerId="ADAL" clId="{00B74F38-3571-5FF0-AA55-DB114E50FE97}" dt="2026-02-23T23:56:09.609" v="368" actId="5793"/>
          <ac:spMkLst>
            <pc:docMk/>
            <pc:sldMk cId="3442038999" sldId="1505"/>
            <ac:spMk id="11" creationId="{BB8B296A-385D-BA2D-50A2-5E0C185E19DD}"/>
          </ac:spMkLst>
        </pc:spChg>
        <pc:spChg chg="mod">
          <ac:chgData name="Kirstin" userId="67c1b5cd-eca5-4689-8d41-ff586db2c1bd" providerId="ADAL" clId="{00B74F38-3571-5FF0-AA55-DB114E50FE97}" dt="2026-02-23T23:56:19.353" v="370" actId="14100"/>
          <ac:spMkLst>
            <pc:docMk/>
            <pc:sldMk cId="3442038999" sldId="1505"/>
            <ac:spMk id="12" creationId="{65692387-C737-415B-D37F-6B4560491C5F}"/>
          </ac:spMkLst>
        </pc:spChg>
      </pc:sldChg>
      <pc:sldChg chg="addSp delSp modSp add mod modClrScheme chgLayout">
        <pc:chgData name="Kirstin" userId="67c1b5cd-eca5-4689-8d41-ff586db2c1bd" providerId="ADAL" clId="{00B74F38-3571-5FF0-AA55-DB114E50FE97}" dt="2026-02-23T23:56:37.699" v="374" actId="478"/>
        <pc:sldMkLst>
          <pc:docMk/>
          <pc:sldMk cId="779713665" sldId="1506"/>
        </pc:sldMkLst>
        <pc:spChg chg="mod ord">
          <ac:chgData name="Kirstin" userId="67c1b5cd-eca5-4689-8d41-ff586db2c1bd" providerId="ADAL" clId="{00B74F38-3571-5FF0-AA55-DB114E50FE97}" dt="2026-02-23T23:56:35.805" v="373" actId="700"/>
          <ac:spMkLst>
            <pc:docMk/>
            <pc:sldMk cId="779713665" sldId="1506"/>
            <ac:spMk id="2" creationId="{53D680EE-4588-DFFA-DD43-70B5349D92B4}"/>
          </ac:spMkLst>
        </pc:spChg>
        <pc:spChg chg="mod ord">
          <ac:chgData name="Kirstin" userId="67c1b5cd-eca5-4689-8d41-ff586db2c1bd" providerId="ADAL" clId="{00B74F38-3571-5FF0-AA55-DB114E50FE97}" dt="2026-02-23T23:56:35.805" v="373" actId="700"/>
          <ac:spMkLst>
            <pc:docMk/>
            <pc:sldMk cId="779713665" sldId="1506"/>
            <ac:spMk id="3" creationId="{65CE6F79-05E3-5A8A-3A96-8B7A46365042}"/>
          </ac:spMkLst>
        </pc:spChg>
        <pc:spChg chg="add mod ord">
          <ac:chgData name="Kirstin" userId="67c1b5cd-eca5-4689-8d41-ff586db2c1bd" providerId="ADAL" clId="{00B74F38-3571-5FF0-AA55-DB114E50FE97}" dt="2026-02-23T23:56:35.805" v="373" actId="700"/>
          <ac:spMkLst>
            <pc:docMk/>
            <pc:sldMk cId="779713665" sldId="1506"/>
            <ac:spMk id="4" creationId="{2E2ACC3A-FF7C-20DB-7A3F-BADB0F773A75}"/>
          </ac:spMkLst>
        </pc:spChg>
        <pc:spChg chg="mod ord">
          <ac:chgData name="Kirstin" userId="67c1b5cd-eca5-4689-8d41-ff586db2c1bd" providerId="ADAL" clId="{00B74F38-3571-5FF0-AA55-DB114E50FE97}" dt="2026-02-23T23:56:35.805" v="373" actId="700"/>
          <ac:spMkLst>
            <pc:docMk/>
            <pc:sldMk cId="779713665" sldId="1506"/>
            <ac:spMk id="5" creationId="{E9DB518B-8AB6-F7D8-4C43-6BC830306CD4}"/>
          </ac:spMkLst>
        </pc:spChg>
      </pc:sldChg>
      <pc:sldChg chg="addSp delSp modSp add mod modClrScheme chgLayout">
        <pc:chgData name="Kirstin" userId="67c1b5cd-eca5-4689-8d41-ff586db2c1bd" providerId="ADAL" clId="{00B74F38-3571-5FF0-AA55-DB114E50FE97}" dt="2026-02-23T23:57:46.392" v="399" actId="1076"/>
        <pc:sldMkLst>
          <pc:docMk/>
          <pc:sldMk cId="1370513917" sldId="1507"/>
        </pc:sldMkLst>
        <pc:spChg chg="mod ord">
          <ac:chgData name="Kirstin" userId="67c1b5cd-eca5-4689-8d41-ff586db2c1bd" providerId="ADAL" clId="{00B74F38-3571-5FF0-AA55-DB114E50FE97}" dt="2026-02-23T23:56:52.601" v="378" actId="700"/>
          <ac:spMkLst>
            <pc:docMk/>
            <pc:sldMk cId="1370513917" sldId="1507"/>
            <ac:spMk id="2" creationId="{7DEF7216-F53D-502B-4909-05074E1D9381}"/>
          </ac:spMkLst>
        </pc:spChg>
        <pc:spChg chg="add mod ord">
          <ac:chgData name="Kirstin" userId="67c1b5cd-eca5-4689-8d41-ff586db2c1bd" providerId="ADAL" clId="{00B74F38-3571-5FF0-AA55-DB114E50FE97}" dt="2026-02-23T23:56:52.601" v="378" actId="700"/>
          <ac:spMkLst>
            <pc:docMk/>
            <pc:sldMk cId="1370513917" sldId="1507"/>
            <ac:spMk id="4" creationId="{F35B6BFC-B475-90B3-56B9-51D78BF3BCDF}"/>
          </ac:spMkLst>
        </pc:spChg>
        <pc:spChg chg="mod ord">
          <ac:chgData name="Kirstin" userId="67c1b5cd-eca5-4689-8d41-ff586db2c1bd" providerId="ADAL" clId="{00B74F38-3571-5FF0-AA55-DB114E50FE97}" dt="2026-02-23T23:56:52.601" v="378" actId="700"/>
          <ac:spMkLst>
            <pc:docMk/>
            <pc:sldMk cId="1370513917" sldId="1507"/>
            <ac:spMk id="5" creationId="{36B6C590-70D5-F9DC-07CA-B6072503726B}"/>
          </ac:spMkLst>
        </pc:spChg>
        <pc:spChg chg="mod ord">
          <ac:chgData name="Kirstin" userId="67c1b5cd-eca5-4689-8d41-ff586db2c1bd" providerId="ADAL" clId="{00B74F38-3571-5FF0-AA55-DB114E50FE97}" dt="2026-02-23T23:57:20.071" v="386" actId="1076"/>
          <ac:spMkLst>
            <pc:docMk/>
            <pc:sldMk cId="1370513917" sldId="1507"/>
            <ac:spMk id="6" creationId="{8594D81F-3C31-1442-B981-9AF7D0520BFF}"/>
          </ac:spMkLst>
        </pc:spChg>
        <pc:spChg chg="mod">
          <ac:chgData name="Kirstin" userId="67c1b5cd-eca5-4689-8d41-ff586db2c1bd" providerId="ADAL" clId="{00B74F38-3571-5FF0-AA55-DB114E50FE97}" dt="2026-02-23T23:57:46.392" v="399" actId="1076"/>
          <ac:spMkLst>
            <pc:docMk/>
            <pc:sldMk cId="1370513917" sldId="1507"/>
            <ac:spMk id="19" creationId="{60CBD2A8-B274-3DF3-99C0-665B569FD1FA}"/>
          </ac:spMkLst>
        </pc:spChg>
        <pc:spChg chg="mod">
          <ac:chgData name="Kirstin" userId="67c1b5cd-eca5-4689-8d41-ff586db2c1bd" providerId="ADAL" clId="{00B74F38-3571-5FF0-AA55-DB114E50FE97}" dt="2026-02-23T23:57:46.392" v="399" actId="1076"/>
          <ac:spMkLst>
            <pc:docMk/>
            <pc:sldMk cId="1370513917" sldId="1507"/>
            <ac:spMk id="20" creationId="{3D58BCBA-EBFD-180D-22E5-AF781AD758B4}"/>
          </ac:spMkLst>
        </pc:spChg>
        <pc:spChg chg="mod">
          <ac:chgData name="Kirstin" userId="67c1b5cd-eca5-4689-8d41-ff586db2c1bd" providerId="ADAL" clId="{00B74F38-3571-5FF0-AA55-DB114E50FE97}" dt="2026-02-23T23:57:46.392" v="399" actId="1076"/>
          <ac:spMkLst>
            <pc:docMk/>
            <pc:sldMk cId="1370513917" sldId="1507"/>
            <ac:spMk id="21" creationId="{F33419EF-7385-776D-CDA2-23824339E6FE}"/>
          </ac:spMkLst>
        </pc:spChg>
        <pc:spChg chg="mod">
          <ac:chgData name="Kirstin" userId="67c1b5cd-eca5-4689-8d41-ff586db2c1bd" providerId="ADAL" clId="{00B74F38-3571-5FF0-AA55-DB114E50FE97}" dt="2026-02-23T23:57:46.392" v="399" actId="1076"/>
          <ac:spMkLst>
            <pc:docMk/>
            <pc:sldMk cId="1370513917" sldId="1507"/>
            <ac:spMk id="22" creationId="{96E58B77-7735-B42D-AA99-3CDB29EF5989}"/>
          </ac:spMkLst>
        </pc:spChg>
        <pc:spChg chg="mod">
          <ac:chgData name="Kirstin" userId="67c1b5cd-eca5-4689-8d41-ff586db2c1bd" providerId="ADAL" clId="{00B74F38-3571-5FF0-AA55-DB114E50FE97}" dt="2026-02-23T23:57:46.392" v="399" actId="1076"/>
          <ac:spMkLst>
            <pc:docMk/>
            <pc:sldMk cId="1370513917" sldId="1507"/>
            <ac:spMk id="23" creationId="{EC738892-11C2-C09F-1558-F8C405BA6286}"/>
          </ac:spMkLst>
        </pc:spChg>
        <pc:picChg chg="mod">
          <ac:chgData name="Kirstin" userId="67c1b5cd-eca5-4689-8d41-ff586db2c1bd" providerId="ADAL" clId="{00B74F38-3571-5FF0-AA55-DB114E50FE97}" dt="2026-02-23T23:57:46.392" v="399" actId="1076"/>
          <ac:picMkLst>
            <pc:docMk/>
            <pc:sldMk cId="1370513917" sldId="1507"/>
            <ac:picMk id="8" creationId="{A0E7FE92-F862-CEB3-A471-03C2CD07F0C3}"/>
          </ac:picMkLst>
        </pc:picChg>
        <pc:picChg chg="mod">
          <ac:chgData name="Kirstin" userId="67c1b5cd-eca5-4689-8d41-ff586db2c1bd" providerId="ADAL" clId="{00B74F38-3571-5FF0-AA55-DB114E50FE97}" dt="2026-02-23T23:57:46.392" v="399" actId="1076"/>
          <ac:picMkLst>
            <pc:docMk/>
            <pc:sldMk cId="1370513917" sldId="1507"/>
            <ac:picMk id="10" creationId="{2BAB3D27-E574-E3F7-28B0-DC1E7C7B6E21}"/>
          </ac:picMkLst>
        </pc:picChg>
        <pc:picChg chg="mod">
          <ac:chgData name="Kirstin" userId="67c1b5cd-eca5-4689-8d41-ff586db2c1bd" providerId="ADAL" clId="{00B74F38-3571-5FF0-AA55-DB114E50FE97}" dt="2026-02-23T23:57:46.392" v="399" actId="1076"/>
          <ac:picMkLst>
            <pc:docMk/>
            <pc:sldMk cId="1370513917" sldId="1507"/>
            <ac:picMk id="12" creationId="{9F5CBE5B-B1B6-B454-41F7-B07233752637}"/>
          </ac:picMkLst>
        </pc:picChg>
        <pc:picChg chg="mod">
          <ac:chgData name="Kirstin" userId="67c1b5cd-eca5-4689-8d41-ff586db2c1bd" providerId="ADAL" clId="{00B74F38-3571-5FF0-AA55-DB114E50FE97}" dt="2026-02-23T23:57:46.392" v="399" actId="1076"/>
          <ac:picMkLst>
            <pc:docMk/>
            <pc:sldMk cId="1370513917" sldId="1507"/>
            <ac:picMk id="14" creationId="{74014F19-DBAF-95C9-511E-EB95F1C195D2}"/>
          </ac:picMkLst>
        </pc:picChg>
        <pc:picChg chg="mod">
          <ac:chgData name="Kirstin" userId="67c1b5cd-eca5-4689-8d41-ff586db2c1bd" providerId="ADAL" clId="{00B74F38-3571-5FF0-AA55-DB114E50FE97}" dt="2026-02-23T23:57:46.392" v="399" actId="1076"/>
          <ac:picMkLst>
            <pc:docMk/>
            <pc:sldMk cId="1370513917" sldId="1507"/>
            <ac:picMk id="16" creationId="{D121EAFE-5D67-9F96-DC6A-67A3491B352D}"/>
          </ac:picMkLst>
        </pc:picChg>
      </pc:sldChg>
      <pc:sldChg chg="addSp delSp modSp add mod modClrScheme chgLayout">
        <pc:chgData name="Kirstin" userId="67c1b5cd-eca5-4689-8d41-ff586db2c1bd" providerId="ADAL" clId="{00B74F38-3571-5FF0-AA55-DB114E50FE97}" dt="2026-02-24T00:00:10.784" v="441" actId="478"/>
        <pc:sldMkLst>
          <pc:docMk/>
          <pc:sldMk cId="4099556760" sldId="1508"/>
        </pc:sldMkLst>
        <pc:spChg chg="mod ord">
          <ac:chgData name="Kirstin" userId="67c1b5cd-eca5-4689-8d41-ff586db2c1bd" providerId="ADAL" clId="{00B74F38-3571-5FF0-AA55-DB114E50FE97}" dt="2026-02-23T23:59:26.443" v="426" actId="700"/>
          <ac:spMkLst>
            <pc:docMk/>
            <pc:sldMk cId="4099556760" sldId="1508"/>
            <ac:spMk id="2" creationId="{A3629F26-9225-BFB5-ED87-CE37E3BDE5D7}"/>
          </ac:spMkLst>
        </pc:spChg>
        <pc:spChg chg="mod ord">
          <ac:chgData name="Kirstin" userId="67c1b5cd-eca5-4689-8d41-ff586db2c1bd" providerId="ADAL" clId="{00B74F38-3571-5FF0-AA55-DB114E50FE97}" dt="2026-02-24T00:00:09.417" v="440" actId="20577"/>
          <ac:spMkLst>
            <pc:docMk/>
            <pc:sldMk cId="4099556760" sldId="1508"/>
            <ac:spMk id="3" creationId="{503B78E5-4625-451B-3E5B-131387509200}"/>
          </ac:spMkLst>
        </pc:spChg>
        <pc:spChg chg="add mod">
          <ac:chgData name="Kirstin" userId="67c1b5cd-eca5-4689-8d41-ff586db2c1bd" providerId="ADAL" clId="{00B74F38-3571-5FF0-AA55-DB114E50FE97}" dt="2026-02-24T00:00:03.309" v="436" actId="21"/>
          <ac:spMkLst>
            <pc:docMk/>
            <pc:sldMk cId="4099556760" sldId="1508"/>
            <ac:spMk id="4" creationId="{79E2B572-52E3-0D6E-C1A8-3EE82ACFEC72}"/>
          </ac:spMkLst>
        </pc:spChg>
        <pc:spChg chg="mod ord">
          <ac:chgData name="Kirstin" userId="67c1b5cd-eca5-4689-8d41-ff586db2c1bd" providerId="ADAL" clId="{00B74F38-3571-5FF0-AA55-DB114E50FE97}" dt="2026-02-23T23:59:26.443" v="426" actId="700"/>
          <ac:spMkLst>
            <pc:docMk/>
            <pc:sldMk cId="4099556760" sldId="1508"/>
            <ac:spMk id="5" creationId="{1A37FE04-BF3E-7053-DC9E-C62FE44B2502}"/>
          </ac:spMkLst>
        </pc:spChg>
        <pc:spChg chg="del mod ord">
          <ac:chgData name="Kirstin" userId="67c1b5cd-eca5-4689-8d41-ff586db2c1bd" providerId="ADAL" clId="{00B74F38-3571-5FF0-AA55-DB114E50FE97}" dt="2026-02-24T00:00:10.784" v="441" actId="478"/>
          <ac:spMkLst>
            <pc:docMk/>
            <pc:sldMk cId="4099556760" sldId="1508"/>
            <ac:spMk id="6" creationId="{921FA5E4-A3C9-3CBC-3D89-837DAB8272FE}"/>
          </ac:spMkLst>
        </pc:spChg>
        <pc:spChg chg="mod ord">
          <ac:chgData name="Kirstin" userId="67c1b5cd-eca5-4689-8d41-ff586db2c1bd" providerId="ADAL" clId="{00B74F38-3571-5FF0-AA55-DB114E50FE97}" dt="2026-02-23T23:59:58.553" v="435" actId="27636"/>
          <ac:spMkLst>
            <pc:docMk/>
            <pc:sldMk cId="4099556760" sldId="1508"/>
            <ac:spMk id="10" creationId="{A0962DBC-EE07-994A-5D04-003D24683B4F}"/>
          </ac:spMkLst>
        </pc:spChg>
        <pc:spChg chg="mod">
          <ac:chgData name="Kirstin" userId="67c1b5cd-eca5-4689-8d41-ff586db2c1bd" providerId="ADAL" clId="{00B74F38-3571-5FF0-AA55-DB114E50FE97}" dt="2026-02-23T23:59:51.314" v="431" actId="1076"/>
          <ac:spMkLst>
            <pc:docMk/>
            <pc:sldMk cId="4099556760" sldId="1508"/>
            <ac:spMk id="12" creationId="{01614C1B-FDFD-F636-33F5-F04AAEFEBB75}"/>
          </ac:spMkLst>
        </pc:spChg>
      </pc:sldChg>
      <pc:sldChg chg="addSp delSp modSp add mod modClrScheme chgLayout">
        <pc:chgData name="Kirstin" userId="67c1b5cd-eca5-4689-8d41-ff586db2c1bd" providerId="ADAL" clId="{00B74F38-3571-5FF0-AA55-DB114E50FE97}" dt="2026-02-24T00:07:05.178" v="526" actId="255"/>
        <pc:sldMkLst>
          <pc:docMk/>
          <pc:sldMk cId="1984814506" sldId="1509"/>
        </pc:sldMkLst>
        <pc:spChg chg="add del mod ord">
          <ac:chgData name="Kirstin" userId="67c1b5cd-eca5-4689-8d41-ff586db2c1bd" providerId="ADAL" clId="{00B74F38-3571-5FF0-AA55-DB114E50FE97}" dt="2026-02-24T00:07:05.178" v="526" actId="255"/>
          <ac:spMkLst>
            <pc:docMk/>
            <pc:sldMk cId="1984814506" sldId="1509"/>
            <ac:spMk id="2" creationId="{3227124F-CFA0-729D-987A-B67DF036EAC8}"/>
          </ac:spMkLst>
        </pc:spChg>
        <pc:spChg chg="mod ord">
          <ac:chgData name="Kirstin" userId="67c1b5cd-eca5-4689-8d41-ff586db2c1bd" providerId="ADAL" clId="{00B74F38-3571-5FF0-AA55-DB114E50FE97}" dt="2026-02-24T00:06:58.434" v="521" actId="700"/>
          <ac:spMkLst>
            <pc:docMk/>
            <pc:sldMk cId="1984814506" sldId="1509"/>
            <ac:spMk id="3" creationId="{069AEB0F-5B78-5AF6-5859-DDD755961FC5}"/>
          </ac:spMkLst>
        </pc:spChg>
        <pc:spChg chg="add del mod ord">
          <ac:chgData name="Kirstin" userId="67c1b5cd-eca5-4689-8d41-ff586db2c1bd" providerId="ADAL" clId="{00B74F38-3571-5FF0-AA55-DB114E50FE97}" dt="2026-02-24T00:06:58.434" v="521" actId="700"/>
          <ac:spMkLst>
            <pc:docMk/>
            <pc:sldMk cId="1984814506" sldId="1509"/>
            <ac:spMk id="4" creationId="{E407D3DF-FA16-F23E-23F6-47920D10A6C5}"/>
          </ac:spMkLst>
        </pc:spChg>
        <pc:spChg chg="mod ord">
          <ac:chgData name="Kirstin" userId="67c1b5cd-eca5-4689-8d41-ff586db2c1bd" providerId="ADAL" clId="{00B74F38-3571-5FF0-AA55-DB114E50FE97}" dt="2026-02-24T00:06:58.434" v="521" actId="700"/>
          <ac:spMkLst>
            <pc:docMk/>
            <pc:sldMk cId="1984814506" sldId="1509"/>
            <ac:spMk id="5" creationId="{73B257CD-41F9-9844-A4CD-88F9DF1C34DC}"/>
          </ac:spMkLst>
        </pc:spChg>
        <pc:spChg chg="del mod ord">
          <ac:chgData name="Kirstin" userId="67c1b5cd-eca5-4689-8d41-ff586db2c1bd" providerId="ADAL" clId="{00B74F38-3571-5FF0-AA55-DB114E50FE97}" dt="2026-02-24T00:01:27.074" v="465" actId="478"/>
          <ac:spMkLst>
            <pc:docMk/>
            <pc:sldMk cId="1984814506" sldId="1509"/>
            <ac:spMk id="6" creationId="{6650B8FF-B9CB-9C96-9236-459330512A36}"/>
          </ac:spMkLst>
        </pc:spChg>
        <pc:spChg chg="mod">
          <ac:chgData name="Kirstin" userId="67c1b5cd-eca5-4689-8d41-ff586db2c1bd" providerId="ADAL" clId="{00B74F38-3571-5FF0-AA55-DB114E50FE97}" dt="2026-02-24T00:05:53.822" v="504" actId="14100"/>
          <ac:spMkLst>
            <pc:docMk/>
            <pc:sldMk cId="1984814506" sldId="1509"/>
            <ac:spMk id="7" creationId="{FAEAF7E1-5F56-8491-7C6E-62C9CBBBE69F}"/>
          </ac:spMkLst>
        </pc:spChg>
        <pc:spChg chg="mod">
          <ac:chgData name="Kirstin" userId="67c1b5cd-eca5-4689-8d41-ff586db2c1bd" providerId="ADAL" clId="{00B74F38-3571-5FF0-AA55-DB114E50FE97}" dt="2026-02-24T00:05:48.281" v="503" actId="403"/>
          <ac:spMkLst>
            <pc:docMk/>
            <pc:sldMk cId="1984814506" sldId="1509"/>
            <ac:spMk id="8" creationId="{8F2565EC-91D9-851D-5305-FCF889C28992}"/>
          </ac:spMkLst>
        </pc:spChg>
        <pc:spChg chg="add del mod ord">
          <ac:chgData name="Kirstin" userId="67c1b5cd-eca5-4689-8d41-ff586db2c1bd" providerId="ADAL" clId="{00B74F38-3571-5FF0-AA55-DB114E50FE97}" dt="2026-02-24T00:06:58.434" v="521" actId="700"/>
          <ac:spMkLst>
            <pc:docMk/>
            <pc:sldMk cId="1984814506" sldId="1509"/>
            <ac:spMk id="9" creationId="{88E5331E-E64E-A4C7-1A87-2B2DAB451C5A}"/>
          </ac:spMkLst>
        </pc:spChg>
        <pc:spChg chg="add del mod ord">
          <ac:chgData name="Kirstin" userId="67c1b5cd-eca5-4689-8d41-ff586db2c1bd" providerId="ADAL" clId="{00B74F38-3571-5FF0-AA55-DB114E50FE97}" dt="2026-02-24T00:06:58.434" v="521" actId="700"/>
          <ac:spMkLst>
            <pc:docMk/>
            <pc:sldMk cId="1984814506" sldId="1509"/>
            <ac:spMk id="10" creationId="{A8F37DAD-A597-EC70-73E4-A76C8EC1CF3F}"/>
          </ac:spMkLst>
        </pc:spChg>
      </pc:sldChg>
      <pc:sldChg chg="addSp delSp modSp add mod modClrScheme chgLayout">
        <pc:chgData name="Kirstin" userId="67c1b5cd-eca5-4689-8d41-ff586db2c1bd" providerId="ADAL" clId="{00B74F38-3571-5FF0-AA55-DB114E50FE97}" dt="2026-02-24T00:06:31.752" v="509"/>
        <pc:sldMkLst>
          <pc:docMk/>
          <pc:sldMk cId="2470504677" sldId="1510"/>
        </pc:sldMkLst>
        <pc:spChg chg="del mod ord">
          <ac:chgData name="Kirstin" userId="67c1b5cd-eca5-4689-8d41-ff586db2c1bd" providerId="ADAL" clId="{00B74F38-3571-5FF0-AA55-DB114E50FE97}" dt="2026-02-24T00:06:30.898" v="508" actId="478"/>
          <ac:spMkLst>
            <pc:docMk/>
            <pc:sldMk cId="2470504677" sldId="1510"/>
            <ac:spMk id="2" creationId="{CF5D280B-D222-E59B-A192-024B5483CC49}"/>
          </ac:spMkLst>
        </pc:spChg>
        <pc:spChg chg="mod ord">
          <ac:chgData name="Kirstin" userId="67c1b5cd-eca5-4689-8d41-ff586db2c1bd" providerId="ADAL" clId="{00B74F38-3571-5FF0-AA55-DB114E50FE97}" dt="2026-02-24T00:06:27.761" v="507" actId="700"/>
          <ac:spMkLst>
            <pc:docMk/>
            <pc:sldMk cId="2470504677" sldId="1510"/>
            <ac:spMk id="3" creationId="{B394CC98-2791-D1D7-70A4-E8A7DCB563B1}"/>
          </ac:spMkLst>
        </pc:spChg>
        <pc:spChg chg="add del mod ord">
          <ac:chgData name="Kirstin" userId="67c1b5cd-eca5-4689-8d41-ff586db2c1bd" providerId="ADAL" clId="{00B74F38-3571-5FF0-AA55-DB114E50FE97}" dt="2026-02-24T00:02:00.625" v="470" actId="700"/>
          <ac:spMkLst>
            <pc:docMk/>
            <pc:sldMk cId="2470504677" sldId="1510"/>
            <ac:spMk id="4" creationId="{7C71D87C-ABA2-08F9-0C60-1EFFCE7D2661}"/>
          </ac:spMkLst>
        </pc:spChg>
        <pc:spChg chg="mod ord">
          <ac:chgData name="Kirstin" userId="67c1b5cd-eca5-4689-8d41-ff586db2c1bd" providerId="ADAL" clId="{00B74F38-3571-5FF0-AA55-DB114E50FE97}" dt="2026-02-24T00:06:27.761" v="507" actId="700"/>
          <ac:spMkLst>
            <pc:docMk/>
            <pc:sldMk cId="2470504677" sldId="1510"/>
            <ac:spMk id="5" creationId="{9FF9855B-0B99-928C-F4E9-61F710F46314}"/>
          </ac:spMkLst>
        </pc:spChg>
        <pc:spChg chg="del mod ord">
          <ac:chgData name="Kirstin" userId="67c1b5cd-eca5-4689-8d41-ff586db2c1bd" providerId="ADAL" clId="{00B74F38-3571-5FF0-AA55-DB114E50FE97}" dt="2026-02-24T00:02:04.083" v="471" actId="478"/>
          <ac:spMkLst>
            <pc:docMk/>
            <pc:sldMk cId="2470504677" sldId="1510"/>
            <ac:spMk id="6" creationId="{F71C062F-525A-2554-89AD-2EDE8EDC0C24}"/>
          </ac:spMkLst>
        </pc:spChg>
        <pc:spChg chg="add del mod ord">
          <ac:chgData name="Kirstin" userId="67c1b5cd-eca5-4689-8d41-ff586db2c1bd" providerId="ADAL" clId="{00B74F38-3571-5FF0-AA55-DB114E50FE97}" dt="2026-02-24T00:02:00.625" v="470" actId="700"/>
          <ac:spMkLst>
            <pc:docMk/>
            <pc:sldMk cId="2470504677" sldId="1510"/>
            <ac:spMk id="7" creationId="{9717B8FC-FB94-A10B-88A0-43649B27F703}"/>
          </ac:spMkLst>
        </pc:spChg>
        <pc:spChg chg="add del mod ord">
          <ac:chgData name="Kirstin" userId="67c1b5cd-eca5-4689-8d41-ff586db2c1bd" providerId="ADAL" clId="{00B74F38-3571-5FF0-AA55-DB114E50FE97}" dt="2026-02-24T00:02:34.611" v="472" actId="931"/>
          <ac:spMkLst>
            <pc:docMk/>
            <pc:sldMk cId="2470504677" sldId="1510"/>
            <ac:spMk id="8" creationId="{8351D922-63EA-AB7A-3726-C0BD9983A981}"/>
          </ac:spMkLst>
        </pc:spChg>
        <pc:spChg chg="add del mod ord">
          <ac:chgData name="Kirstin" userId="67c1b5cd-eca5-4689-8d41-ff586db2c1bd" providerId="ADAL" clId="{00B74F38-3571-5FF0-AA55-DB114E50FE97}" dt="2026-02-24T00:03:25.693" v="482" actId="700"/>
          <ac:spMkLst>
            <pc:docMk/>
            <pc:sldMk cId="2470504677" sldId="1510"/>
            <ac:spMk id="9" creationId="{E3AFF3A9-DA80-DA55-1C15-CB7A8247A172}"/>
          </ac:spMkLst>
        </pc:spChg>
        <pc:spChg chg="add del mod ord">
          <ac:chgData name="Kirstin" userId="67c1b5cd-eca5-4689-8d41-ff586db2c1bd" providerId="ADAL" clId="{00B74F38-3571-5FF0-AA55-DB114E50FE97}" dt="2026-02-24T00:06:27.761" v="507" actId="700"/>
          <ac:spMkLst>
            <pc:docMk/>
            <pc:sldMk cId="2470504677" sldId="1510"/>
            <ac:spMk id="13" creationId="{EC27AE8E-78C2-F58D-9680-9C71EE48AF4E}"/>
          </ac:spMkLst>
        </pc:spChg>
        <pc:spChg chg="add mod ord">
          <ac:chgData name="Kirstin" userId="67c1b5cd-eca5-4689-8d41-ff586db2c1bd" providerId="ADAL" clId="{00B74F38-3571-5FF0-AA55-DB114E50FE97}" dt="2026-02-24T00:06:27.761" v="507" actId="700"/>
          <ac:spMkLst>
            <pc:docMk/>
            <pc:sldMk cId="2470504677" sldId="1510"/>
            <ac:spMk id="14" creationId="{6F789C9F-15CE-25FF-E7E1-36915CE2A97F}"/>
          </ac:spMkLst>
        </pc:spChg>
        <pc:spChg chg="add mod">
          <ac:chgData name="Kirstin" userId="67c1b5cd-eca5-4689-8d41-ff586db2c1bd" providerId="ADAL" clId="{00B74F38-3571-5FF0-AA55-DB114E50FE97}" dt="2026-02-24T00:06:31.752" v="509"/>
          <ac:spMkLst>
            <pc:docMk/>
            <pc:sldMk cId="2470504677" sldId="1510"/>
            <ac:spMk id="16" creationId="{66C6E5F2-3717-BC19-38CD-F71C49898547}"/>
          </ac:spMkLst>
        </pc:spChg>
        <pc:picChg chg="del mod">
          <ac:chgData name="Kirstin" userId="67c1b5cd-eca5-4689-8d41-ff586db2c1bd" providerId="ADAL" clId="{00B74F38-3571-5FF0-AA55-DB114E50FE97}" dt="2026-02-24T00:02:56.221" v="477" actId="478"/>
          <ac:picMkLst>
            <pc:docMk/>
            <pc:sldMk cId="2470504677" sldId="1510"/>
            <ac:picMk id="10" creationId="{EA8E0952-39A8-D510-B185-E28E7DDBB7EF}"/>
          </ac:picMkLst>
        </pc:picChg>
        <pc:picChg chg="add mod ord modCrop">
          <ac:chgData name="Kirstin" userId="67c1b5cd-eca5-4689-8d41-ff586db2c1bd" providerId="ADAL" clId="{00B74F38-3571-5FF0-AA55-DB114E50FE97}" dt="2026-02-24T00:06:27.761" v="507" actId="700"/>
          <ac:picMkLst>
            <pc:docMk/>
            <pc:sldMk cId="2470504677" sldId="1510"/>
            <ac:picMk id="12" creationId="{3CDF9C41-5FE1-3488-A62F-8E2D78A61C3A}"/>
          </ac:picMkLst>
        </pc:picChg>
      </pc:sldChg>
      <pc:sldChg chg="addSp delSp modSp add mod modClrScheme chgLayout">
        <pc:chgData name="Kirstin" userId="67c1b5cd-eca5-4689-8d41-ff586db2c1bd" providerId="ADAL" clId="{00B74F38-3571-5FF0-AA55-DB114E50FE97}" dt="2026-02-24T00:06:37.329" v="511"/>
        <pc:sldMkLst>
          <pc:docMk/>
          <pc:sldMk cId="3489844834" sldId="1511"/>
        </pc:sldMkLst>
        <pc:spChg chg="del mod ord">
          <ac:chgData name="Kirstin" userId="67c1b5cd-eca5-4689-8d41-ff586db2c1bd" providerId="ADAL" clId="{00B74F38-3571-5FF0-AA55-DB114E50FE97}" dt="2026-02-24T00:06:36.557" v="510" actId="478"/>
          <ac:spMkLst>
            <pc:docMk/>
            <pc:sldMk cId="3489844834" sldId="1511"/>
            <ac:spMk id="2" creationId="{37130A30-3C42-65EF-59A4-894879B3F198}"/>
          </ac:spMkLst>
        </pc:spChg>
        <pc:spChg chg="del mod ord">
          <ac:chgData name="Kirstin" userId="67c1b5cd-eca5-4689-8d41-ff586db2c1bd" providerId="ADAL" clId="{00B74F38-3571-5FF0-AA55-DB114E50FE97}" dt="2026-02-24T00:03:23.271" v="481" actId="478"/>
          <ac:spMkLst>
            <pc:docMk/>
            <pc:sldMk cId="3489844834" sldId="1511"/>
            <ac:spMk id="3" creationId="{DAC1F226-7D68-6D15-2D87-67503CA02250}"/>
          </ac:spMkLst>
        </pc:spChg>
        <pc:spChg chg="mod ord">
          <ac:chgData name="Kirstin" userId="67c1b5cd-eca5-4689-8d41-ff586db2c1bd" providerId="ADAL" clId="{00B74F38-3571-5FF0-AA55-DB114E50FE97}" dt="2026-02-24T00:06:20.875" v="505" actId="700"/>
          <ac:spMkLst>
            <pc:docMk/>
            <pc:sldMk cId="3489844834" sldId="1511"/>
            <ac:spMk id="4" creationId="{5E6664D3-4E80-6A7E-0F48-C89F24C766DF}"/>
          </ac:spMkLst>
        </pc:spChg>
        <pc:spChg chg="add del mod ord">
          <ac:chgData name="Kirstin" userId="67c1b5cd-eca5-4689-8d41-ff586db2c1bd" providerId="ADAL" clId="{00B74F38-3571-5FF0-AA55-DB114E50FE97}" dt="2026-02-24T00:04:02.808" v="486" actId="931"/>
          <ac:spMkLst>
            <pc:docMk/>
            <pc:sldMk cId="3489844834" sldId="1511"/>
            <ac:spMk id="5" creationId="{C219D1F0-C95E-E5F4-5E3B-A218B2DAFBDC}"/>
          </ac:spMkLst>
        </pc:spChg>
        <pc:spChg chg="add del mod ord">
          <ac:chgData name="Kirstin" userId="67c1b5cd-eca5-4689-8d41-ff586db2c1bd" providerId="ADAL" clId="{00B74F38-3571-5FF0-AA55-DB114E50FE97}" dt="2026-02-24T00:06:20.875" v="505" actId="700"/>
          <ac:spMkLst>
            <pc:docMk/>
            <pc:sldMk cId="3489844834" sldId="1511"/>
            <ac:spMk id="6" creationId="{B676BC9E-CEED-B43F-5C36-D2F7FFEC914B}"/>
          </ac:spMkLst>
        </pc:spChg>
        <pc:spChg chg="add mod ord">
          <ac:chgData name="Kirstin" userId="67c1b5cd-eca5-4689-8d41-ff586db2c1bd" providerId="ADAL" clId="{00B74F38-3571-5FF0-AA55-DB114E50FE97}" dt="2026-02-24T00:06:20.875" v="505" actId="700"/>
          <ac:spMkLst>
            <pc:docMk/>
            <pc:sldMk cId="3489844834" sldId="1511"/>
            <ac:spMk id="9" creationId="{06B44A77-12D6-E828-D9ED-C12E95FD9FC8}"/>
          </ac:spMkLst>
        </pc:spChg>
        <pc:spChg chg="add mod">
          <ac:chgData name="Kirstin" userId="67c1b5cd-eca5-4689-8d41-ff586db2c1bd" providerId="ADAL" clId="{00B74F38-3571-5FF0-AA55-DB114E50FE97}" dt="2026-02-24T00:06:37.329" v="511"/>
          <ac:spMkLst>
            <pc:docMk/>
            <pc:sldMk cId="3489844834" sldId="1511"/>
            <ac:spMk id="11" creationId="{A54F1874-7FB8-D14E-91AA-AE8602B33AC8}"/>
          </ac:spMkLst>
        </pc:spChg>
        <pc:picChg chg="add mod ord">
          <ac:chgData name="Kirstin" userId="67c1b5cd-eca5-4689-8d41-ff586db2c1bd" providerId="ADAL" clId="{00B74F38-3571-5FF0-AA55-DB114E50FE97}" dt="2026-02-24T00:06:20.875" v="505" actId="700"/>
          <ac:picMkLst>
            <pc:docMk/>
            <pc:sldMk cId="3489844834" sldId="1511"/>
            <ac:picMk id="8" creationId="{5986FAF2-F4D5-D79A-0E17-010DF9BF15F2}"/>
          </ac:picMkLst>
        </pc:picChg>
      </pc:sldChg>
      <pc:sldChg chg="addSp delSp modSp add mod modClrScheme chgLayout">
        <pc:chgData name="Kirstin" userId="67c1b5cd-eca5-4689-8d41-ff586db2c1bd" providerId="ADAL" clId="{00B74F38-3571-5FF0-AA55-DB114E50FE97}" dt="2026-02-24T00:07:17.200" v="529" actId="478"/>
        <pc:sldMkLst>
          <pc:docMk/>
          <pc:sldMk cId="4021090925" sldId="1512"/>
        </pc:sldMkLst>
        <pc:spChg chg="mod ord">
          <ac:chgData name="Kirstin" userId="67c1b5cd-eca5-4689-8d41-ff586db2c1bd" providerId="ADAL" clId="{00B74F38-3571-5FF0-AA55-DB114E50FE97}" dt="2026-02-24T00:07:14.251" v="528" actId="700"/>
          <ac:spMkLst>
            <pc:docMk/>
            <pc:sldMk cId="4021090925" sldId="1512"/>
            <ac:spMk id="2" creationId="{5EE24F7A-7D91-9CB8-DFED-3F5E9FDFEC82}"/>
          </ac:spMkLst>
        </pc:spChg>
        <pc:spChg chg="add mod ord">
          <ac:chgData name="Kirstin" userId="67c1b5cd-eca5-4689-8d41-ff586db2c1bd" providerId="ADAL" clId="{00B74F38-3571-5FF0-AA55-DB114E50FE97}" dt="2026-02-24T00:07:14.251" v="528" actId="700"/>
          <ac:spMkLst>
            <pc:docMk/>
            <pc:sldMk cId="4021090925" sldId="1512"/>
            <ac:spMk id="3" creationId="{0834BB76-CFB8-0A46-FEEC-B844DB293DBD}"/>
          </ac:spMkLst>
        </pc:spChg>
        <pc:spChg chg="mod ord">
          <ac:chgData name="Kirstin" userId="67c1b5cd-eca5-4689-8d41-ff586db2c1bd" providerId="ADAL" clId="{00B74F38-3571-5FF0-AA55-DB114E50FE97}" dt="2026-02-24T00:07:14.251" v="528" actId="700"/>
          <ac:spMkLst>
            <pc:docMk/>
            <pc:sldMk cId="4021090925" sldId="1512"/>
            <ac:spMk id="4" creationId="{6B13E1DD-AEF4-72E3-2FE0-9FC28F4092A0}"/>
          </ac:spMkLst>
        </pc:spChg>
        <pc:spChg chg="del mod ord">
          <ac:chgData name="Kirstin" userId="67c1b5cd-eca5-4689-8d41-ff586db2c1bd" providerId="ADAL" clId="{00B74F38-3571-5FF0-AA55-DB114E50FE97}" dt="2026-02-24T00:07:17.200" v="529" actId="478"/>
          <ac:spMkLst>
            <pc:docMk/>
            <pc:sldMk cId="4021090925" sldId="1512"/>
            <ac:spMk id="5" creationId="{968C1030-CEB3-7EC2-2741-640F205B6A66}"/>
          </ac:spMkLst>
        </pc:spChg>
        <pc:spChg chg="mod ord">
          <ac:chgData name="Kirstin" userId="67c1b5cd-eca5-4689-8d41-ff586db2c1bd" providerId="ADAL" clId="{00B74F38-3571-5FF0-AA55-DB114E50FE97}" dt="2026-02-24T00:07:14.251" v="528" actId="700"/>
          <ac:spMkLst>
            <pc:docMk/>
            <pc:sldMk cId="4021090925" sldId="1512"/>
            <ac:spMk id="10" creationId="{6C49E1A9-2F36-C909-CF44-4882F667365E}"/>
          </ac:spMkLst>
        </pc:spChg>
      </pc:sldChg>
      <pc:sldChg chg="addSp delSp modSp add mod modClrScheme chgLayout">
        <pc:chgData name="Kirstin" userId="67c1b5cd-eca5-4689-8d41-ff586db2c1bd" providerId="ADAL" clId="{00B74F38-3571-5FF0-AA55-DB114E50FE97}" dt="2026-02-24T00:07:30.414" v="533" actId="478"/>
        <pc:sldMkLst>
          <pc:docMk/>
          <pc:sldMk cId="55803777" sldId="1513"/>
        </pc:sldMkLst>
        <pc:spChg chg="mod ord">
          <ac:chgData name="Kirstin" userId="67c1b5cd-eca5-4689-8d41-ff586db2c1bd" providerId="ADAL" clId="{00B74F38-3571-5FF0-AA55-DB114E50FE97}" dt="2026-02-24T00:07:27.663" v="532" actId="700"/>
          <ac:spMkLst>
            <pc:docMk/>
            <pc:sldMk cId="55803777" sldId="1513"/>
            <ac:spMk id="2" creationId="{A772FCC5-AB71-9707-71CB-6DC62C1C8332}"/>
          </ac:spMkLst>
        </pc:spChg>
        <pc:spChg chg="add mod ord">
          <ac:chgData name="Kirstin" userId="67c1b5cd-eca5-4689-8d41-ff586db2c1bd" providerId="ADAL" clId="{00B74F38-3571-5FF0-AA55-DB114E50FE97}" dt="2026-02-24T00:07:27.663" v="532" actId="700"/>
          <ac:spMkLst>
            <pc:docMk/>
            <pc:sldMk cId="55803777" sldId="1513"/>
            <ac:spMk id="3" creationId="{3D9BFF17-8D33-B60F-1F0F-B7DC2FE7864D}"/>
          </ac:spMkLst>
        </pc:spChg>
        <pc:spChg chg="mod ord">
          <ac:chgData name="Kirstin" userId="67c1b5cd-eca5-4689-8d41-ff586db2c1bd" providerId="ADAL" clId="{00B74F38-3571-5FF0-AA55-DB114E50FE97}" dt="2026-02-24T00:07:27.663" v="532" actId="700"/>
          <ac:spMkLst>
            <pc:docMk/>
            <pc:sldMk cId="55803777" sldId="1513"/>
            <ac:spMk id="4" creationId="{86031921-89A4-9E17-7B16-1FB35D2BEB1D}"/>
          </ac:spMkLst>
        </pc:spChg>
        <pc:spChg chg="del mod ord">
          <ac:chgData name="Kirstin" userId="67c1b5cd-eca5-4689-8d41-ff586db2c1bd" providerId="ADAL" clId="{00B74F38-3571-5FF0-AA55-DB114E50FE97}" dt="2026-02-24T00:07:30.414" v="533" actId="478"/>
          <ac:spMkLst>
            <pc:docMk/>
            <pc:sldMk cId="55803777" sldId="1513"/>
            <ac:spMk id="5" creationId="{E8CE5353-19F2-E2EA-253C-9CAED9BA8A32}"/>
          </ac:spMkLst>
        </pc:spChg>
        <pc:spChg chg="mod ord">
          <ac:chgData name="Kirstin" userId="67c1b5cd-eca5-4689-8d41-ff586db2c1bd" providerId="ADAL" clId="{00B74F38-3571-5FF0-AA55-DB114E50FE97}" dt="2026-02-24T00:07:27.663" v="532" actId="700"/>
          <ac:spMkLst>
            <pc:docMk/>
            <pc:sldMk cId="55803777" sldId="1513"/>
            <ac:spMk id="10" creationId="{221976AB-BA6F-E0BD-7E0A-EA24FF3D18C6}"/>
          </ac:spMkLst>
        </pc:spChg>
      </pc:sldChg>
      <pc:sldChg chg="addSp delSp modSp add mod modClrScheme chgLayout">
        <pc:chgData name="Kirstin" userId="67c1b5cd-eca5-4689-8d41-ff586db2c1bd" providerId="ADAL" clId="{00B74F38-3571-5FF0-AA55-DB114E50FE97}" dt="2026-02-24T00:09:15.097" v="569" actId="1076"/>
        <pc:sldMkLst>
          <pc:docMk/>
          <pc:sldMk cId="4068185842" sldId="1514"/>
        </pc:sldMkLst>
        <pc:spChg chg="add del mod ord">
          <ac:chgData name="Kirstin" userId="67c1b5cd-eca5-4689-8d41-ff586db2c1bd" providerId="ADAL" clId="{00B74F38-3571-5FF0-AA55-DB114E50FE97}" dt="2026-02-24T00:07:52.215" v="537" actId="478"/>
          <ac:spMkLst>
            <pc:docMk/>
            <pc:sldMk cId="4068185842" sldId="1514"/>
            <ac:spMk id="2" creationId="{7B9718F8-28EC-FB12-90E6-41D009F2596D}"/>
          </ac:spMkLst>
        </pc:spChg>
        <pc:spChg chg="del mod ord">
          <ac:chgData name="Kirstin" userId="67c1b5cd-eca5-4689-8d41-ff586db2c1bd" providerId="ADAL" clId="{00B74F38-3571-5FF0-AA55-DB114E50FE97}" dt="2026-02-24T00:07:52.215" v="537" actId="478"/>
          <ac:spMkLst>
            <pc:docMk/>
            <pc:sldMk cId="4068185842" sldId="1514"/>
            <ac:spMk id="3" creationId="{BF057623-33E7-1A13-6F9A-A238BF0F3036}"/>
          </ac:spMkLst>
        </pc:spChg>
        <pc:spChg chg="add del mod ord">
          <ac:chgData name="Kirstin" userId="67c1b5cd-eca5-4689-8d41-ff586db2c1bd" providerId="ADAL" clId="{00B74F38-3571-5FF0-AA55-DB114E50FE97}" dt="2026-02-24T00:08:00.243" v="538" actId="700"/>
          <ac:spMkLst>
            <pc:docMk/>
            <pc:sldMk cId="4068185842" sldId="1514"/>
            <ac:spMk id="4" creationId="{9767AB71-2AAD-A084-AB96-157448252A21}"/>
          </ac:spMkLst>
        </pc:spChg>
        <pc:spChg chg="add del mod">
          <ac:chgData name="Kirstin" userId="67c1b5cd-eca5-4689-8d41-ff586db2c1bd" providerId="ADAL" clId="{00B74F38-3571-5FF0-AA55-DB114E50FE97}" dt="2026-02-24T00:08:00.243" v="538" actId="700"/>
          <ac:spMkLst>
            <pc:docMk/>
            <pc:sldMk cId="4068185842" sldId="1514"/>
            <ac:spMk id="6" creationId="{552C8050-86C6-A016-FA61-4125FBF5ED57}"/>
          </ac:spMkLst>
        </pc:spChg>
        <pc:spChg chg="add mod ord">
          <ac:chgData name="Kirstin" userId="67c1b5cd-eca5-4689-8d41-ff586db2c1bd" providerId="ADAL" clId="{00B74F38-3571-5FF0-AA55-DB114E50FE97}" dt="2026-02-24T00:09:07.143" v="564" actId="1076"/>
          <ac:spMkLst>
            <pc:docMk/>
            <pc:sldMk cId="4068185842" sldId="1514"/>
            <ac:spMk id="7" creationId="{920125DE-D672-BA1B-2961-6BAE45DE29FC}"/>
          </ac:spMkLst>
        </pc:spChg>
        <pc:spChg chg="add mod ord">
          <ac:chgData name="Kirstin" userId="67c1b5cd-eca5-4689-8d41-ff586db2c1bd" providerId="ADAL" clId="{00B74F38-3571-5FF0-AA55-DB114E50FE97}" dt="2026-02-24T00:09:15.097" v="569" actId="1076"/>
          <ac:spMkLst>
            <pc:docMk/>
            <pc:sldMk cId="4068185842" sldId="1514"/>
            <ac:spMk id="8" creationId="{FB7DD4AF-5BDA-4CE2-5467-86002FF10259}"/>
          </ac:spMkLst>
        </pc:spChg>
        <pc:spChg chg="add mod ord">
          <ac:chgData name="Kirstin" userId="67c1b5cd-eca5-4689-8d41-ff586db2c1bd" providerId="ADAL" clId="{00B74F38-3571-5FF0-AA55-DB114E50FE97}" dt="2026-02-24T00:08:00.243" v="538" actId="700"/>
          <ac:spMkLst>
            <pc:docMk/>
            <pc:sldMk cId="4068185842" sldId="1514"/>
            <ac:spMk id="9" creationId="{F01EE5BD-F2F8-3C80-FCB1-5296CA2AE7BC}"/>
          </ac:spMkLst>
        </pc:spChg>
      </pc:sldChg>
      <pc:sldMasterChg chg="del">
        <pc:chgData name="Kirstin" userId="67c1b5cd-eca5-4689-8d41-ff586db2c1bd" providerId="ADAL" clId="{00B74F38-3571-5FF0-AA55-DB114E50FE97}" dt="2026-02-24T00:09:20.815" v="571" actId="2696"/>
        <pc:sldMasterMkLst>
          <pc:docMk/>
          <pc:sldMasterMk cId="3655220367" sldId="2147483677"/>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4CAE6-1936-4A7A-90C1-3497D884A928}" type="datetimeFigureOut">
              <a:rPr lang="en-AU" smtClean="0"/>
              <a:t>25/2/2026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20907-ABD1-4572-BDFB-CD7E9279E73B}" type="slidenum">
              <a:rPr lang="en-AU" smtClean="0"/>
              <a:t>‹#›</a:t>
            </a:fld>
            <a:endParaRPr lang="en-AU"/>
          </a:p>
        </p:txBody>
      </p:sp>
    </p:spTree>
    <p:extLst>
      <p:ext uri="{BB962C8B-B14F-4D97-AF65-F5344CB8AC3E}">
        <p14:creationId xmlns:p14="http://schemas.microsoft.com/office/powerpoint/2010/main" val="284419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ancercouncil.com.au/sun-safe-workplac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ancercouncil.com.au/sunsmart-workplac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unsmart.com.au/downloads/resources/booklets/skin-cancer-outdoor-work-employer-booklet.pdf?utm_source=chatgpt.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ancercouncil.com.au/sun-safe-workplac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ancercouncil.com.au/sunsmart-workplac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ncercouncil.com.au/sunsmart-workplac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ncercouncil.com.au/sunsmart-workpla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ancercouncil.com.au/sunsmart-workplac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ncercouncil.com.au/wp-content/uploads/2025/11/Outdoor-Worker-Literature-Review-FINAL.pdf?utm_source=chatgpt.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For more information, tools and resources, visit </a:t>
            </a:r>
            <a:r>
              <a:rPr lang="en-AU" sz="1200" i="1" kern="1200">
                <a:solidFill>
                  <a:schemeClr val="tx1"/>
                </a:solidFill>
                <a:effectLst/>
                <a:latin typeface="+mn-lt"/>
                <a:ea typeface="+mn-ea"/>
                <a:cs typeface="+mn-cs"/>
              </a:rPr>
              <a:t> </a:t>
            </a:r>
            <a:r>
              <a:rPr lang="en-AU" sz="1200" i="1" u="sng" kern="1200">
                <a:solidFill>
                  <a:schemeClr val="tx1"/>
                </a:solidFill>
                <a:effectLst/>
                <a:latin typeface="+mn-lt"/>
                <a:ea typeface="+mn-ea"/>
                <a:cs typeface="+mn-cs"/>
                <a:hlinkClick r:id="rId3"/>
              </a:rPr>
              <a:t>www.cancercouncil.com.au/sun-safe-workplace </a:t>
            </a:r>
            <a:endParaRPr lang="en-AU" sz="1200" i="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E0E20907-ABD1-4572-BDFB-CD7E9279E73B}" type="slidenum">
              <a:rPr lang="en-AU" smtClean="0"/>
              <a:t>1</a:t>
            </a:fld>
            <a:endParaRPr lang="en-AU"/>
          </a:p>
        </p:txBody>
      </p:sp>
    </p:spTree>
    <p:extLst>
      <p:ext uri="{BB962C8B-B14F-4D97-AF65-F5344CB8AC3E}">
        <p14:creationId xmlns:p14="http://schemas.microsoft.com/office/powerpoint/2010/main" val="303926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93121-4D89-E21B-A412-CF122B3E19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03048-8943-9B5E-BAD1-F43FDD20D9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B1FFF-CF19-CA4D-69C7-87B58D2D0F8C}"/>
              </a:ext>
            </a:extLst>
          </p:cNvPr>
          <p:cNvSpPr>
            <a:spLocks noGrp="1"/>
          </p:cNvSpPr>
          <p:nvPr>
            <p:ph type="body" idx="1"/>
          </p:nvPr>
        </p:nvSpPr>
        <p:spPr/>
        <p:txBody>
          <a:bodyPr/>
          <a:lstStyle/>
          <a:p>
            <a:r>
              <a:rPr lang="en-US" dirty="0"/>
              <a:t>While the risk of skin cancer is very serious, the good news is that is the most preventable type of cancer. But there area also other benefits for you and your workplace is you take preventative measures. </a:t>
            </a:r>
          </a:p>
        </p:txBody>
      </p:sp>
      <p:sp>
        <p:nvSpPr>
          <p:cNvPr id="4" name="Slide Number Placeholder 3">
            <a:extLst>
              <a:ext uri="{FF2B5EF4-FFF2-40B4-BE49-F238E27FC236}">
                <a16:creationId xmlns:a16="http://schemas.microsoft.com/office/drawing/2014/main" id="{2D997BBB-E2AA-3EE9-7177-9D94425674EA}"/>
              </a:ext>
            </a:extLst>
          </p:cNvPr>
          <p:cNvSpPr>
            <a:spLocks noGrp="1"/>
          </p:cNvSpPr>
          <p:nvPr>
            <p:ph type="sldNum" sz="quarter" idx="5"/>
          </p:nvPr>
        </p:nvSpPr>
        <p:spPr/>
        <p:txBody>
          <a:bodyPr/>
          <a:lstStyle/>
          <a:p>
            <a:fld id="{E0E20907-ABD1-4572-BDFB-CD7E9279E73B}" type="slidenum">
              <a:rPr lang="en-AU" smtClean="0"/>
              <a:t>11</a:t>
            </a:fld>
            <a:endParaRPr lang="en-AU"/>
          </a:p>
        </p:txBody>
      </p:sp>
    </p:spTree>
    <p:extLst>
      <p:ext uri="{BB962C8B-B14F-4D97-AF65-F5344CB8AC3E}">
        <p14:creationId xmlns:p14="http://schemas.microsoft.com/office/powerpoint/2010/main" val="1317533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5D687-5828-A6D3-87AD-AAD952D6E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010195-5F90-B105-C2DE-E4F64436C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E68DE-B347-4AED-E277-42AF30291DA9}"/>
              </a:ext>
            </a:extLst>
          </p:cNvPr>
          <p:cNvSpPr>
            <a:spLocks noGrp="1"/>
          </p:cNvSpPr>
          <p:nvPr>
            <p:ph type="body" idx="1"/>
          </p:nvPr>
        </p:nvSpPr>
        <p:spPr/>
        <p:txBody>
          <a:bodyPr/>
          <a:lstStyle/>
          <a:p>
            <a:r>
              <a:rPr lang="en-US" i="1"/>
              <a:t>Instruction: adapt this slide to tailor the list to your </a:t>
            </a:r>
            <a:r>
              <a:rPr lang="en-US" i="1" err="1"/>
              <a:t>organisation</a:t>
            </a:r>
            <a:r>
              <a:rPr lang="en-US" i="1"/>
              <a:t>. Consider who might find themselves working outside during their daily tasks and where controls would need to be put in place. </a:t>
            </a:r>
          </a:p>
        </p:txBody>
      </p:sp>
      <p:sp>
        <p:nvSpPr>
          <p:cNvPr id="4" name="Slide Number Placeholder 3">
            <a:extLst>
              <a:ext uri="{FF2B5EF4-FFF2-40B4-BE49-F238E27FC236}">
                <a16:creationId xmlns:a16="http://schemas.microsoft.com/office/drawing/2014/main" id="{7A42C928-DCC8-2214-DC45-5315A8395F65}"/>
              </a:ext>
            </a:extLst>
          </p:cNvPr>
          <p:cNvSpPr>
            <a:spLocks noGrp="1"/>
          </p:cNvSpPr>
          <p:nvPr>
            <p:ph type="sldNum" sz="quarter" idx="5"/>
          </p:nvPr>
        </p:nvSpPr>
        <p:spPr/>
        <p:txBody>
          <a:bodyPr/>
          <a:lstStyle/>
          <a:p>
            <a:fld id="{E0E20907-ABD1-4572-BDFB-CD7E9279E73B}" type="slidenum">
              <a:rPr lang="en-AU" smtClean="0"/>
              <a:t>12</a:t>
            </a:fld>
            <a:endParaRPr lang="en-AU"/>
          </a:p>
        </p:txBody>
      </p:sp>
    </p:spTree>
    <p:extLst>
      <p:ext uri="{BB962C8B-B14F-4D97-AF65-F5344CB8AC3E}">
        <p14:creationId xmlns:p14="http://schemas.microsoft.com/office/powerpoint/2010/main" val="1721397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20F5B-0315-E4C1-95D0-DAEE05915C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3A6F3-5B6C-FC15-5795-97ED4DDFC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854CE-48E9-7C96-09E1-A1BBF601947C}"/>
              </a:ext>
            </a:extLst>
          </p:cNvPr>
          <p:cNvSpPr>
            <a:spLocks noGrp="1"/>
          </p:cNvSpPr>
          <p:nvPr>
            <p:ph type="body" idx="1"/>
          </p:nvPr>
        </p:nvSpPr>
        <p:spPr/>
        <p:txBody>
          <a:bodyPr/>
          <a:lstStyle/>
          <a:p>
            <a:r>
              <a:rPr lang="en-US" i="1" dirty="0"/>
              <a:t>You may like to add a summary of sun safety controls your workplace is implementing, and what can be built upon. </a:t>
            </a:r>
          </a:p>
          <a:p>
            <a:endParaRPr lang="en-US" i="1" dirty="0"/>
          </a:p>
          <a:p>
            <a:r>
              <a:rPr lang="en-US" i="1" dirty="0"/>
              <a:t>Consider taking the online workplace assessment to better understand your current state of play. </a:t>
            </a:r>
          </a:p>
          <a:p>
            <a:endParaRPr lang="en-AU" dirty="0"/>
          </a:p>
          <a:p>
            <a:endParaRPr lang="en-AU" i="1" dirty="0"/>
          </a:p>
          <a:p>
            <a:r>
              <a:rPr lang="en-AU" b="1" i="1" dirty="0"/>
              <a:t>Relevant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1" dirty="0"/>
              <a:t>Workplace assessment tool </a:t>
            </a:r>
            <a:r>
              <a:rPr lang="en-AU" sz="1200" kern="1200" dirty="0">
                <a:solidFill>
                  <a:schemeClr val="tx1"/>
                </a:solidFill>
                <a:effectLst/>
                <a:latin typeface="+mn-lt"/>
                <a:ea typeface="+mn-ea"/>
                <a:cs typeface="+mn-cs"/>
              </a:rPr>
              <a:t> </a:t>
            </a:r>
            <a:r>
              <a:rPr lang="en-AU" sz="1200" u="sng" kern="1200" dirty="0">
                <a:solidFill>
                  <a:schemeClr val="tx1"/>
                </a:solidFill>
                <a:effectLst/>
                <a:latin typeface="+mn-lt"/>
                <a:ea typeface="+mn-ea"/>
                <a:cs typeface="+mn-cs"/>
                <a:hlinkClick r:id="rId3"/>
              </a:rPr>
              <a:t>www.cancercouncil.com.au/sunsmart-workplaces</a:t>
            </a:r>
            <a:r>
              <a:rPr lang="en-AU"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1" dirty="0"/>
              <a:t>Hierarchy of control </a:t>
            </a:r>
            <a:r>
              <a:rPr lang="en-AU" sz="1200" kern="1200" dirty="0">
                <a:solidFill>
                  <a:schemeClr val="tx1"/>
                </a:solidFill>
                <a:effectLst/>
                <a:latin typeface="+mn-lt"/>
                <a:ea typeface="+mn-ea"/>
                <a:cs typeface="+mn-cs"/>
              </a:rPr>
              <a:t> </a:t>
            </a:r>
            <a:r>
              <a:rPr lang="en-AU" sz="1200" u="sng" kern="1200" dirty="0">
                <a:solidFill>
                  <a:schemeClr val="tx1"/>
                </a:solidFill>
                <a:effectLst/>
                <a:latin typeface="+mn-lt"/>
                <a:ea typeface="+mn-ea"/>
                <a:cs typeface="+mn-cs"/>
                <a:hlinkClick r:id="rId3"/>
              </a:rPr>
              <a:t>www.cancercouncil.com.au/sunsmart-workplaces</a:t>
            </a:r>
            <a:r>
              <a:rPr lang="en-AU"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EADDF17D-C1BB-5C6A-AE3A-34D594458545}"/>
              </a:ext>
            </a:extLst>
          </p:cNvPr>
          <p:cNvSpPr>
            <a:spLocks noGrp="1"/>
          </p:cNvSpPr>
          <p:nvPr>
            <p:ph type="sldNum" sz="quarter" idx="5"/>
          </p:nvPr>
        </p:nvSpPr>
        <p:spPr/>
        <p:txBody>
          <a:bodyPr/>
          <a:lstStyle/>
          <a:p>
            <a:fld id="{E0E20907-ABD1-4572-BDFB-CD7E9279E73B}" type="slidenum">
              <a:rPr lang="en-AU" smtClean="0"/>
              <a:t>13</a:t>
            </a:fld>
            <a:endParaRPr lang="en-AU"/>
          </a:p>
        </p:txBody>
      </p:sp>
    </p:spTree>
    <p:extLst>
      <p:ext uri="{BB962C8B-B14F-4D97-AF65-F5344CB8AC3E}">
        <p14:creationId xmlns:p14="http://schemas.microsoft.com/office/powerpoint/2010/main" val="1018002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4C4DE-73D6-15FD-25CA-30B21BEE3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A650BA-5F53-0DAF-5FC7-31BF8FD39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9E362-E360-F8C6-AD91-22D72EBD8B1E}"/>
              </a:ext>
            </a:extLst>
          </p:cNvPr>
          <p:cNvSpPr>
            <a:spLocks noGrp="1"/>
          </p:cNvSpPr>
          <p:nvPr>
            <p:ph type="body" idx="1"/>
          </p:nvPr>
        </p:nvSpPr>
        <p:spPr/>
        <p:txBody>
          <a:bodyPr/>
          <a:lstStyle/>
          <a:p>
            <a:r>
              <a:rPr lang="en-GB" sz="1200" b="0" kern="1200">
                <a:solidFill>
                  <a:schemeClr val="tx1"/>
                </a:solidFill>
                <a:effectLst/>
                <a:latin typeface="+mn-lt"/>
                <a:ea typeface="+mn-ea"/>
                <a:cs typeface="+mn-cs"/>
              </a:rPr>
              <a:t>There are five key elements that will support an effective sun safe workplace. </a:t>
            </a:r>
          </a:p>
          <a:p>
            <a:endParaRPr lang="en-GB" sz="1200" b="1" kern="1200">
              <a:solidFill>
                <a:schemeClr val="tx1"/>
              </a:solidFill>
              <a:effectLst/>
              <a:latin typeface="+mn-lt"/>
              <a:ea typeface="+mn-ea"/>
              <a:cs typeface="+mn-cs"/>
            </a:endParaRPr>
          </a:p>
          <a:p>
            <a:endParaRPr lang="en-GB" sz="1200" b="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Leadership</a:t>
            </a: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Leadership buy-in is essential because commitment from decision-makers sets the tone for a safe workplace culture and ensures sun safety is treated as a genuine organisational priority, not an optional extra. </a:t>
            </a:r>
            <a:br>
              <a:rPr lang="en-GB" sz="1200" kern="1200">
                <a:solidFill>
                  <a:schemeClr val="tx1"/>
                </a:solidFill>
                <a:effectLst/>
                <a:latin typeface="+mn-lt"/>
                <a:ea typeface="+mn-ea"/>
                <a:cs typeface="+mn-cs"/>
              </a:rPr>
            </a:b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When leaders champion UV protection, workers are more likely to engage in safe behaviours, and meaningful, lasting change becomes possible. </a:t>
            </a:r>
            <a:br>
              <a:rPr lang="en-GB" sz="1200" kern="1200">
                <a:solidFill>
                  <a:schemeClr val="tx1"/>
                </a:solidFill>
                <a:effectLst/>
                <a:latin typeface="+mn-lt"/>
                <a:ea typeface="+mn-ea"/>
                <a:cs typeface="+mn-cs"/>
              </a:rPr>
            </a:br>
            <a:br>
              <a:rPr lang="en-GB" sz="1200" kern="1200">
                <a:solidFill>
                  <a:schemeClr val="tx1"/>
                </a:solidFill>
                <a:effectLst/>
                <a:latin typeface="+mn-lt"/>
                <a:ea typeface="+mn-ea"/>
                <a:cs typeface="+mn-cs"/>
              </a:rPr>
            </a:br>
            <a:r>
              <a:rPr lang="en-GB" sz="1200" b="1" kern="1200">
                <a:solidFill>
                  <a:schemeClr val="tx1"/>
                </a:solidFill>
                <a:effectLst/>
                <a:latin typeface="+mn-lt"/>
                <a:ea typeface="+mn-ea"/>
                <a:cs typeface="+mn-cs"/>
              </a:rPr>
              <a:t>Policy</a:t>
            </a:r>
            <a:br>
              <a:rPr lang="en-GB" sz="1200" kern="1200">
                <a:solidFill>
                  <a:schemeClr val="tx1"/>
                </a:solidFill>
                <a:effectLst/>
                <a:latin typeface="+mn-lt"/>
                <a:ea typeface="+mn-ea"/>
                <a:cs typeface="+mn-cs"/>
              </a:rPr>
            </a:br>
            <a:r>
              <a:rPr lang="en-AU" sz="1200" kern="1200">
                <a:solidFill>
                  <a:schemeClr val="tx1"/>
                </a:solidFill>
                <a:effectLst/>
                <a:latin typeface="+mn-lt"/>
                <a:ea typeface="+mn-ea"/>
                <a:cs typeface="+mn-cs"/>
              </a:rPr>
              <a:t>A sun safety policy clearly sets out expectations and responsibilities for employers and individuals. </a:t>
            </a:r>
            <a:br>
              <a:rPr lang="en-AU" sz="1200" kern="1200">
                <a:solidFill>
                  <a:schemeClr val="tx1"/>
                </a:solidFill>
                <a:effectLst/>
                <a:latin typeface="+mn-lt"/>
                <a:ea typeface="+mn-ea"/>
                <a:cs typeface="+mn-cs"/>
              </a:rPr>
            </a:br>
            <a:br>
              <a:rPr lang="en-AU" sz="1200" kern="1200">
                <a:solidFill>
                  <a:schemeClr val="tx1"/>
                </a:solidFill>
                <a:effectLst/>
                <a:latin typeface="+mn-lt"/>
                <a:ea typeface="+mn-ea"/>
                <a:cs typeface="+mn-cs"/>
              </a:rPr>
            </a:br>
            <a:r>
              <a:rPr lang="en-GB" sz="1200" b="1" kern="1200">
                <a:solidFill>
                  <a:schemeClr val="tx1"/>
                </a:solidFill>
                <a:effectLst/>
                <a:latin typeface="+mn-lt"/>
                <a:ea typeface="+mn-ea"/>
                <a:cs typeface="+mn-cs"/>
              </a:rPr>
              <a:t>Action for employers and employees</a:t>
            </a:r>
            <a:br>
              <a:rPr lang="en-GB" sz="1200" b="1" kern="1200">
                <a:solidFill>
                  <a:schemeClr val="tx1"/>
                </a:solidFill>
                <a:effectLst/>
                <a:latin typeface="+mn-lt"/>
                <a:ea typeface="+mn-ea"/>
                <a:cs typeface="+mn-cs"/>
              </a:rPr>
            </a:br>
            <a:r>
              <a:rPr lang="en-GB" sz="1200" kern="1200">
                <a:solidFill>
                  <a:schemeClr val="tx1"/>
                </a:solidFill>
                <a:effectLst/>
                <a:latin typeface="+mn-lt"/>
                <a:ea typeface="+mn-ea"/>
                <a:cs typeface="+mn-cs"/>
              </a:rPr>
              <a:t>Policies needs to be supported by meaningful action. An action plan will be critical for implementation of sun safe protections. Workplaces may want to consider scheduling, shade infrastructure and the provision of appropriate PPE, while workers should take responsibility for applying sunscreen, wearing protective clothing and seeking shade where possible. </a:t>
            </a:r>
            <a:br>
              <a:rPr lang="en-GB" sz="1200" kern="1200">
                <a:solidFill>
                  <a:schemeClr val="tx1"/>
                </a:solidFill>
                <a:effectLst/>
                <a:latin typeface="+mn-lt"/>
                <a:ea typeface="+mn-ea"/>
                <a:cs typeface="+mn-cs"/>
              </a:rPr>
            </a:br>
            <a:br>
              <a:rPr lang="en-GB" sz="1200" kern="1200">
                <a:solidFill>
                  <a:schemeClr val="tx1"/>
                </a:solidFill>
                <a:effectLst/>
                <a:latin typeface="+mn-lt"/>
                <a:ea typeface="+mn-ea"/>
                <a:cs typeface="+mn-cs"/>
              </a:rPr>
            </a:br>
            <a:r>
              <a:rPr lang="en-AU" sz="1200" b="1" kern="1200">
                <a:solidFill>
                  <a:schemeClr val="tx1"/>
                </a:solidFill>
                <a:effectLst/>
                <a:latin typeface="+mn-lt"/>
                <a:ea typeface="+mn-ea"/>
                <a:cs typeface="+mn-cs"/>
              </a:rPr>
              <a:t>Education and training</a:t>
            </a:r>
            <a:br>
              <a:rPr lang="en-AU" sz="1200" b="1" kern="1200">
                <a:solidFill>
                  <a:schemeClr val="tx1"/>
                </a:solidFill>
                <a:effectLst/>
                <a:latin typeface="+mn-lt"/>
                <a:ea typeface="+mn-ea"/>
                <a:cs typeface="+mn-cs"/>
              </a:rPr>
            </a:br>
            <a:r>
              <a:rPr lang="en-AU" sz="1200" b="0" kern="1200">
                <a:solidFill>
                  <a:schemeClr val="tx1"/>
                </a:solidFill>
                <a:effectLst/>
                <a:latin typeface="+mn-lt"/>
                <a:ea typeface="+mn-ea"/>
                <a:cs typeface="+mn-cs"/>
              </a:rPr>
              <a:t>We need to ensure </a:t>
            </a:r>
            <a:r>
              <a:rPr lang="en-AU" sz="1200" kern="1200">
                <a:solidFill>
                  <a:schemeClr val="tx1"/>
                </a:solidFill>
                <a:effectLst/>
                <a:latin typeface="+mn-lt"/>
                <a:ea typeface="+mn-ea"/>
                <a:cs typeface="+mn-cs"/>
              </a:rPr>
              <a:t>our workers are aware of the risks and understand what they can do to avoid or limit UV exposure.</a:t>
            </a:r>
            <a:r>
              <a:rPr lang="en-AU" sz="1200" b="1" kern="1200">
                <a:solidFill>
                  <a:schemeClr val="tx1"/>
                </a:solidFill>
                <a:effectLst/>
                <a:latin typeface="+mn-lt"/>
                <a:ea typeface="+mn-ea"/>
                <a:cs typeface="+mn-cs"/>
              </a:rPr>
              <a:t> </a:t>
            </a:r>
            <a:br>
              <a:rPr lang="en-AU" sz="1200" b="1" kern="1200">
                <a:solidFill>
                  <a:schemeClr val="tx1"/>
                </a:solidFill>
                <a:effectLst/>
                <a:latin typeface="+mn-lt"/>
                <a:ea typeface="+mn-ea"/>
                <a:cs typeface="+mn-cs"/>
              </a:rPr>
            </a:br>
            <a:br>
              <a:rPr lang="en-AU" sz="1200" b="1" kern="1200">
                <a:solidFill>
                  <a:schemeClr val="tx1"/>
                </a:solidFill>
                <a:effectLst/>
                <a:latin typeface="+mn-lt"/>
                <a:ea typeface="+mn-ea"/>
                <a:cs typeface="+mn-cs"/>
              </a:rPr>
            </a:br>
            <a:r>
              <a:rPr lang="en-GB" sz="1200" b="1" kern="1200">
                <a:solidFill>
                  <a:schemeClr val="tx1"/>
                </a:solidFill>
                <a:effectLst/>
                <a:latin typeface="+mn-lt"/>
                <a:ea typeface="+mn-ea"/>
                <a:cs typeface="+mn-cs"/>
              </a:rPr>
              <a:t>Ongoing commitment and consultation</a:t>
            </a:r>
            <a:br>
              <a:rPr lang="en-GB" sz="1200" b="1" kern="1200">
                <a:solidFill>
                  <a:schemeClr val="tx1"/>
                </a:solidFill>
                <a:effectLst/>
                <a:latin typeface="+mn-lt"/>
                <a:ea typeface="+mn-ea"/>
                <a:cs typeface="+mn-cs"/>
              </a:rPr>
            </a:br>
            <a:r>
              <a:rPr lang="en-GB" sz="1200" kern="1200">
                <a:solidFill>
                  <a:schemeClr val="tx1"/>
                </a:solidFill>
                <a:effectLst/>
                <a:latin typeface="+mn-lt"/>
                <a:ea typeface="+mn-ea"/>
                <a:cs typeface="+mn-cs"/>
              </a:rPr>
              <a:t>Our action plan should be regularly reviewed to ensure measures are effective and stay on the agenda. Feedback from workers should also be included in development of the action plan and any review processes, to support continuous improvement and genuine change.</a:t>
            </a:r>
            <a:r>
              <a:rPr lang="en-GB" sz="1200" b="1" kern="1200">
                <a:solidFill>
                  <a:schemeClr val="tx1"/>
                </a:solidFill>
                <a:effectLst/>
                <a:latin typeface="+mn-lt"/>
                <a:ea typeface="+mn-ea"/>
                <a:cs typeface="+mn-cs"/>
              </a:rPr>
              <a:t> </a:t>
            </a:r>
          </a:p>
          <a:p>
            <a:endParaRPr lang="en-GB" sz="1200" b="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t>Cancer Council Victoria. (2025). </a:t>
            </a:r>
            <a:r>
              <a:rPr lang="en-AU" sz="1200" i="1"/>
              <a:t>Skin cancer and outdoor work: A work health and safety guide</a:t>
            </a:r>
            <a:r>
              <a:rPr lang="en-AU" sz="1200"/>
              <a:t> (Updated April 2025). National Skin Committee; SunSmart. </a:t>
            </a:r>
            <a:r>
              <a:rPr lang="en-AU" sz="1200">
                <a:hlinkClick r:id="rId3"/>
              </a:rPr>
              <a:t>https://www.sunsmart.com.au/downloads/resources/booklets/skin-cancer-outdoor-work-employer-booklet.pdf</a:t>
            </a:r>
            <a:endParaRPr lang="en-GB" sz="1200"/>
          </a:p>
          <a:p>
            <a:endParaRPr lang="en-GB" sz="1200" b="1" kern="1200">
              <a:solidFill>
                <a:schemeClr val="tx1"/>
              </a:solidFill>
              <a:effectLst/>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6C23BF1E-3DA5-3D28-C4C2-75639F054A37}"/>
              </a:ext>
            </a:extLst>
          </p:cNvPr>
          <p:cNvSpPr>
            <a:spLocks noGrp="1"/>
          </p:cNvSpPr>
          <p:nvPr>
            <p:ph type="sldNum" sz="quarter" idx="5"/>
          </p:nvPr>
        </p:nvSpPr>
        <p:spPr/>
        <p:txBody>
          <a:bodyPr/>
          <a:lstStyle/>
          <a:p>
            <a:fld id="{E0E20907-ABD1-4572-BDFB-CD7E9279E73B}" type="slidenum">
              <a:rPr lang="en-AU" smtClean="0"/>
              <a:t>14</a:t>
            </a:fld>
            <a:endParaRPr lang="en-AU"/>
          </a:p>
        </p:txBody>
      </p:sp>
    </p:spTree>
    <p:extLst>
      <p:ext uri="{BB962C8B-B14F-4D97-AF65-F5344CB8AC3E}">
        <p14:creationId xmlns:p14="http://schemas.microsoft.com/office/powerpoint/2010/main" val="660953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5CB22-C7E1-EDD5-D72D-913E9F0E43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89CBC-6CE0-8D56-8497-8D8ACB11F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C1FDE7-03A6-6925-932C-CDEA30B6E61B}"/>
              </a:ext>
            </a:extLst>
          </p:cNvPr>
          <p:cNvSpPr>
            <a:spLocks noGrp="1"/>
          </p:cNvSpPr>
          <p:nvPr>
            <p:ph type="body" idx="1"/>
          </p:nvPr>
        </p:nvSpPr>
        <p:spPr/>
        <p:txBody>
          <a:bodyPr/>
          <a:lstStyle/>
          <a:p>
            <a:r>
              <a:rPr lang="en-US" i="1" dirty="0"/>
              <a:t>Instruction: consider where they key gaps are in your business. You may need to insert more slides depending on where you are in your sun safe journey. </a:t>
            </a:r>
          </a:p>
          <a:p>
            <a:endParaRPr lang="en-US" i="1" dirty="0"/>
          </a:p>
          <a:p>
            <a:r>
              <a:rPr lang="en-AU" b="1" i="1" dirty="0"/>
              <a:t>Relevant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1" dirty="0"/>
              <a:t>Workplace assessment tool </a:t>
            </a:r>
            <a:r>
              <a:rPr lang="en-AU" sz="1200" u="sng" kern="1200" dirty="0">
                <a:solidFill>
                  <a:schemeClr val="tx1"/>
                </a:solidFill>
                <a:effectLst/>
                <a:latin typeface="+mn-lt"/>
                <a:ea typeface="+mn-ea"/>
                <a:cs typeface="+mn-cs"/>
                <a:hlinkClick r:id="rId3"/>
              </a:rPr>
              <a:t>www.cancercouncil.com.au/sun-safe-workplace</a:t>
            </a:r>
            <a:endParaRPr lang="en-AU" sz="120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u="sng" kern="1200" dirty="0">
                <a:solidFill>
                  <a:schemeClr val="tx1"/>
                </a:solidFill>
                <a:effectLst/>
                <a:latin typeface="+mn-lt"/>
                <a:ea typeface="+mn-ea"/>
                <a:cs typeface="+mn-cs"/>
              </a:rPr>
              <a:t>Action plan template </a:t>
            </a:r>
            <a:r>
              <a:rPr lang="en-AU" sz="1200" u="sng" kern="1200" dirty="0">
                <a:solidFill>
                  <a:schemeClr val="tx1"/>
                </a:solidFill>
                <a:effectLst/>
                <a:latin typeface="+mn-lt"/>
                <a:ea typeface="+mn-ea"/>
                <a:cs typeface="+mn-cs"/>
                <a:hlinkClick r:id="rId3"/>
              </a:rPr>
              <a:t>www.cancercouncil.com.au/sun-safe-workplace</a:t>
            </a:r>
            <a:endParaRPr lang="en-AU"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1" dirty="0"/>
              <a:t>Hierarchy of controls </a:t>
            </a:r>
            <a:r>
              <a:rPr lang="en-AU" sz="1200" u="sng" kern="1200" dirty="0">
                <a:solidFill>
                  <a:schemeClr val="tx1"/>
                </a:solidFill>
                <a:effectLst/>
                <a:latin typeface="+mn-lt"/>
                <a:ea typeface="+mn-ea"/>
                <a:cs typeface="+mn-cs"/>
                <a:hlinkClick r:id="rId3"/>
              </a:rPr>
              <a:t>www.cancercouncil.com.au/sun-safe-workplace </a:t>
            </a:r>
            <a:endParaRPr lang="en-AU" i="1" dirty="0"/>
          </a:p>
          <a:p>
            <a:endParaRPr lang="en-US" i="1" dirty="0"/>
          </a:p>
        </p:txBody>
      </p:sp>
      <p:sp>
        <p:nvSpPr>
          <p:cNvPr id="4" name="Slide Number Placeholder 3">
            <a:extLst>
              <a:ext uri="{FF2B5EF4-FFF2-40B4-BE49-F238E27FC236}">
                <a16:creationId xmlns:a16="http://schemas.microsoft.com/office/drawing/2014/main" id="{EF76558B-01E4-9A73-242B-3300782D935B}"/>
              </a:ext>
            </a:extLst>
          </p:cNvPr>
          <p:cNvSpPr>
            <a:spLocks noGrp="1"/>
          </p:cNvSpPr>
          <p:nvPr>
            <p:ph type="sldNum" sz="quarter" idx="5"/>
          </p:nvPr>
        </p:nvSpPr>
        <p:spPr/>
        <p:txBody>
          <a:bodyPr/>
          <a:lstStyle/>
          <a:p>
            <a:fld id="{E0E20907-ABD1-4572-BDFB-CD7E9279E73B}" type="slidenum">
              <a:rPr lang="en-AU" smtClean="0"/>
              <a:t>15</a:t>
            </a:fld>
            <a:endParaRPr lang="en-AU"/>
          </a:p>
        </p:txBody>
      </p:sp>
    </p:spTree>
    <p:extLst>
      <p:ext uri="{BB962C8B-B14F-4D97-AF65-F5344CB8AC3E}">
        <p14:creationId xmlns:p14="http://schemas.microsoft.com/office/powerpoint/2010/main" val="3156610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0E20907-ABD1-4572-BDFB-CD7E9279E73B}" type="slidenum">
              <a:rPr lang="en-AU" smtClean="0"/>
              <a:t>16</a:t>
            </a:fld>
            <a:endParaRPr lang="en-AU"/>
          </a:p>
        </p:txBody>
      </p:sp>
    </p:spTree>
    <p:extLst>
      <p:ext uri="{BB962C8B-B14F-4D97-AF65-F5344CB8AC3E}">
        <p14:creationId xmlns:p14="http://schemas.microsoft.com/office/powerpoint/2010/main" val="4134931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F10FC-87CF-20A6-0BC2-C9CFFA8D6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A6C94-9C09-9ACD-EFF1-9D10C2239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CE1DFA-7ED7-DC92-5B59-430D55E2C34B}"/>
              </a:ext>
            </a:extLst>
          </p:cNvPr>
          <p:cNvSpPr>
            <a:spLocks noGrp="1"/>
          </p:cNvSpPr>
          <p:nvPr>
            <p:ph type="body" idx="1"/>
          </p:nvPr>
        </p:nvSpPr>
        <p:spPr/>
        <p:txBody>
          <a:bodyPr/>
          <a:lstStyle/>
          <a:p>
            <a:r>
              <a:rPr lang="en-US" i="1" dirty="0"/>
              <a:t>Instruction: consider how decision-makers in your business can support or enable a more sun safe workplace. You may require resourcing (time or money) or want to pitch a particular initiative in your workplace. Adapt this slide as required and add more slides as needed. </a:t>
            </a:r>
          </a:p>
          <a:p>
            <a:endParaRPr lang="en-US" i="1" dirty="0"/>
          </a:p>
          <a:p>
            <a:r>
              <a:rPr lang="en-US" b="1" i="1" dirty="0"/>
              <a:t>Are there any relevant resources to add here</a:t>
            </a:r>
          </a:p>
        </p:txBody>
      </p:sp>
      <p:sp>
        <p:nvSpPr>
          <p:cNvPr id="4" name="Slide Number Placeholder 3">
            <a:extLst>
              <a:ext uri="{FF2B5EF4-FFF2-40B4-BE49-F238E27FC236}">
                <a16:creationId xmlns:a16="http://schemas.microsoft.com/office/drawing/2014/main" id="{E9C38158-26D8-C332-B48B-C6F34774BE3F}"/>
              </a:ext>
            </a:extLst>
          </p:cNvPr>
          <p:cNvSpPr>
            <a:spLocks noGrp="1"/>
          </p:cNvSpPr>
          <p:nvPr>
            <p:ph type="sldNum" sz="quarter" idx="5"/>
          </p:nvPr>
        </p:nvSpPr>
        <p:spPr/>
        <p:txBody>
          <a:bodyPr/>
          <a:lstStyle/>
          <a:p>
            <a:fld id="{E0E20907-ABD1-4572-BDFB-CD7E9279E73B}" type="slidenum">
              <a:rPr lang="en-AU" smtClean="0"/>
              <a:t>17</a:t>
            </a:fld>
            <a:endParaRPr lang="en-AU"/>
          </a:p>
        </p:txBody>
      </p:sp>
    </p:spTree>
    <p:extLst>
      <p:ext uri="{BB962C8B-B14F-4D97-AF65-F5344CB8AC3E}">
        <p14:creationId xmlns:p14="http://schemas.microsoft.com/office/powerpoint/2010/main" val="2332820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841A7-0B6C-3211-B5A6-22FE27671F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6C392-0305-4371-3453-5F4171263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8E17A0-652E-FB86-2E46-E51DAEA578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C324B7-7C35-7925-7FAD-C33E091C3B53}"/>
              </a:ext>
            </a:extLst>
          </p:cNvPr>
          <p:cNvSpPr>
            <a:spLocks noGrp="1"/>
          </p:cNvSpPr>
          <p:nvPr>
            <p:ph type="sldNum" sz="quarter" idx="5"/>
          </p:nvPr>
        </p:nvSpPr>
        <p:spPr/>
        <p:txBody>
          <a:bodyPr/>
          <a:lstStyle/>
          <a:p>
            <a:fld id="{E0E20907-ABD1-4572-BDFB-CD7E9279E73B}" type="slidenum">
              <a:rPr lang="en-AU" smtClean="0"/>
              <a:t>18</a:t>
            </a:fld>
            <a:endParaRPr lang="en-AU"/>
          </a:p>
        </p:txBody>
      </p:sp>
    </p:spTree>
    <p:extLst>
      <p:ext uri="{BB962C8B-B14F-4D97-AF65-F5344CB8AC3E}">
        <p14:creationId xmlns:p14="http://schemas.microsoft.com/office/powerpoint/2010/main" val="4241979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Drawing on these insights, Cancer Council is offering complimentary support to bring about effective change in our workplace sun safety culture. Visit the Sun Safe Workplace Toolkit to access tips, tools and resources to support your sun safe journey.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Sun Safe Workplace Toolkit </a:t>
            </a:r>
            <a:r>
              <a:rPr lang="en-AU" sz="1200" u="sng" kern="1200" dirty="0">
                <a:solidFill>
                  <a:schemeClr val="tx1"/>
                </a:solidFill>
                <a:effectLst/>
                <a:latin typeface="+mn-lt"/>
                <a:ea typeface="+mn-ea"/>
                <a:cs typeface="+mn-cs"/>
                <a:hlinkClick r:id="rId3"/>
              </a:rPr>
              <a:t>www.cancercouncil.com.au/sunsmart-workplaces</a:t>
            </a:r>
            <a:r>
              <a:rPr lang="en-AU" sz="1200" kern="1200" dirty="0">
                <a:solidFill>
                  <a:schemeClr val="tx1"/>
                </a:solidFill>
                <a:effectLst/>
                <a:latin typeface="+mn-lt"/>
                <a:ea typeface="+mn-ea"/>
                <a:cs typeface="+mn-cs"/>
              </a:rPr>
              <a:t> </a:t>
            </a:r>
            <a:r>
              <a:rPr lang="en-AU" sz="1200" u="none" kern="1200" dirty="0">
                <a:solidFill>
                  <a:schemeClr val="tx1"/>
                </a:solidFill>
                <a:effectLst/>
                <a:latin typeface="+mn-lt"/>
                <a:ea typeface="+mn-ea"/>
                <a:cs typeface="+mn-cs"/>
              </a:rPr>
              <a:t>including (</a:t>
            </a:r>
            <a:r>
              <a:rPr lang="en-AU" u="none" dirty="0"/>
              <a:t>UV </a:t>
            </a:r>
            <a:r>
              <a:rPr lang="en-AU" dirty="0"/>
              <a:t>Risk Assessment, Action Plan, Policy template, communication tools, videos and training). </a:t>
            </a:r>
          </a:p>
          <a:p>
            <a:endParaRPr lang="en-AU" dirty="0"/>
          </a:p>
        </p:txBody>
      </p:sp>
      <p:sp>
        <p:nvSpPr>
          <p:cNvPr id="4" name="Slide Number Placeholder 3"/>
          <p:cNvSpPr>
            <a:spLocks noGrp="1"/>
          </p:cNvSpPr>
          <p:nvPr>
            <p:ph type="sldNum" sz="quarter" idx="5"/>
          </p:nvPr>
        </p:nvSpPr>
        <p:spPr/>
        <p:txBody>
          <a:bodyPr/>
          <a:lstStyle/>
          <a:p>
            <a:fld id="{E0E20907-ABD1-4572-BDFB-CD7E9279E73B}" type="slidenum">
              <a:rPr lang="en-AU" smtClean="0"/>
              <a:t>19</a:t>
            </a:fld>
            <a:endParaRPr lang="en-AU"/>
          </a:p>
        </p:txBody>
      </p:sp>
    </p:spTree>
    <p:extLst>
      <p:ext uri="{BB962C8B-B14F-4D97-AF65-F5344CB8AC3E}">
        <p14:creationId xmlns:p14="http://schemas.microsoft.com/office/powerpoint/2010/main" val="1781420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37DD3-E486-6312-C4DC-E22B12E8E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86B93-ED2F-EB88-DAD0-C3F103B1D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5F50-1D0D-9BB1-71E2-A9BCE4438296}"/>
              </a:ext>
            </a:extLst>
          </p:cNvPr>
          <p:cNvSpPr>
            <a:spLocks noGrp="1"/>
          </p:cNvSpPr>
          <p:nvPr>
            <p:ph type="body" idx="1"/>
          </p:nvPr>
        </p:nvSpPr>
        <p:spPr/>
        <p:txBody>
          <a:bodyPr/>
          <a:lstStyle/>
          <a:p>
            <a:r>
              <a:rPr lang="en-US" dirty="0"/>
              <a:t>There are a number of free and simple resources available to support our workplace </a:t>
            </a:r>
            <a:r>
              <a:rPr lang="en-AU" dirty="0"/>
              <a:t>become more sun safe </a:t>
            </a:r>
          </a:p>
          <a:p>
            <a:endParaRPr lang="en-AU" dirty="0"/>
          </a:p>
          <a:p>
            <a:pPr marL="171450" indent="-171450">
              <a:buFont typeface="Arial" panose="020B0604020202020204" pitchFamily="34" charset="0"/>
              <a:buChar char="•"/>
            </a:pPr>
            <a:r>
              <a:rPr lang="en-AU" dirty="0"/>
              <a:t>Comprehensive 32-page WHS guide https://</a:t>
            </a:r>
            <a:r>
              <a:rPr lang="en-AU" dirty="0" err="1"/>
              <a:t>www.cancercouncil.com.au</a:t>
            </a:r>
            <a:r>
              <a:rPr lang="en-AU" dirty="0"/>
              <a:t>/wp-content/uploads/2025/07/2025-AP1790-Cancer-Council-Outdoor-Workers-Guide-1.pdf </a:t>
            </a:r>
          </a:p>
          <a:p>
            <a:pPr marL="171450" indent="-171450">
              <a:buFont typeface="Arial" panose="020B0604020202020204" pitchFamily="34" charset="0"/>
              <a:buChar cha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Sun Safe Workplace Toolkit </a:t>
            </a:r>
            <a:r>
              <a:rPr lang="en-AU" sz="1200" u="sng" kern="1200" dirty="0">
                <a:solidFill>
                  <a:schemeClr val="tx1"/>
                </a:solidFill>
                <a:effectLst/>
                <a:latin typeface="+mn-lt"/>
                <a:ea typeface="+mn-ea"/>
                <a:cs typeface="+mn-cs"/>
                <a:hlinkClick r:id="rId3"/>
              </a:rPr>
              <a:t>www.cancercouncil.com.au/sunsmart-workplaces</a:t>
            </a:r>
            <a:r>
              <a:rPr lang="en-AU" sz="1200" kern="1200" dirty="0">
                <a:solidFill>
                  <a:schemeClr val="tx1"/>
                </a:solidFill>
                <a:effectLst/>
                <a:latin typeface="+mn-lt"/>
                <a:ea typeface="+mn-ea"/>
                <a:cs typeface="+mn-cs"/>
              </a:rPr>
              <a:t> </a:t>
            </a:r>
            <a:r>
              <a:rPr lang="en-AU" sz="1200" u="none" kern="1200" dirty="0">
                <a:solidFill>
                  <a:schemeClr val="tx1"/>
                </a:solidFill>
                <a:effectLst/>
                <a:latin typeface="+mn-lt"/>
                <a:ea typeface="+mn-ea"/>
                <a:cs typeface="+mn-cs"/>
              </a:rPr>
              <a:t>including (</a:t>
            </a:r>
            <a:r>
              <a:rPr lang="en-AU" u="none" dirty="0"/>
              <a:t>UV </a:t>
            </a:r>
            <a:r>
              <a:rPr lang="en-AU" dirty="0"/>
              <a:t>Risk Assessment, Action Plan, Policy template, communication tools, videos and training). </a:t>
            </a:r>
          </a:p>
          <a:p>
            <a:pPr marL="171450" indent="-1714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DBDE067D-C7A4-EE6B-8AB4-3A791AC80F95}"/>
              </a:ext>
            </a:extLst>
          </p:cNvPr>
          <p:cNvSpPr>
            <a:spLocks noGrp="1"/>
          </p:cNvSpPr>
          <p:nvPr>
            <p:ph type="sldNum" sz="quarter" idx="5"/>
          </p:nvPr>
        </p:nvSpPr>
        <p:spPr/>
        <p:txBody>
          <a:bodyPr/>
          <a:lstStyle/>
          <a:p>
            <a:fld id="{E0E20907-ABD1-4572-BDFB-CD7E9279E73B}" type="slidenum">
              <a:rPr lang="en-AU" smtClean="0"/>
              <a:t>20</a:t>
            </a:fld>
            <a:endParaRPr lang="en-AU"/>
          </a:p>
        </p:txBody>
      </p:sp>
    </p:spTree>
    <p:extLst>
      <p:ext uri="{BB962C8B-B14F-4D97-AF65-F5344CB8AC3E}">
        <p14:creationId xmlns:p14="http://schemas.microsoft.com/office/powerpoint/2010/main" val="408619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1FEA3-B330-7AB4-E8ED-5C30FC3E1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30E49-B12D-986D-2005-B04F702ED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7F12D9-00CF-8A98-4F23-898E0F11A7E8}"/>
              </a:ext>
            </a:extLst>
          </p:cNvPr>
          <p:cNvSpPr>
            <a:spLocks noGrp="1"/>
          </p:cNvSpPr>
          <p:nvPr>
            <p:ph type="body" idx="1"/>
          </p:nvPr>
        </p:nvSpPr>
        <p:spPr/>
        <p:txBody>
          <a:bodyPr/>
          <a:lstStyle/>
          <a:p>
            <a:r>
              <a:rPr lang="en-AU" b="1" i="1" dirty="0"/>
              <a:t>For the user: </a:t>
            </a:r>
          </a:p>
          <a:p>
            <a:r>
              <a:rPr lang="en-AU" i="1" dirty="0"/>
              <a:t>This PowerPoint slide deck has been developed by Cancer Council NSW.</a:t>
            </a:r>
          </a:p>
          <a:p>
            <a:endParaRPr lang="en-AU" i="1" dirty="0"/>
          </a:p>
          <a:p>
            <a:r>
              <a:rPr lang="en-AU" i="1" dirty="0"/>
              <a:t>It is intended for workplace sun safety champions. Its purpose is to used as a support tool if presenting to senior management to gain their buy in and motivation to develop a sun safety action plan in the workplace with the support of Cancer Council NSW tools and resources. </a:t>
            </a:r>
          </a:p>
          <a:p>
            <a:endParaRPr lang="en-AU" i="1" dirty="0"/>
          </a:p>
          <a:p>
            <a:r>
              <a:rPr lang="en-AU" i="1" dirty="0"/>
              <a:t>Each slide is accompanied by suggested speaking points. </a:t>
            </a:r>
          </a:p>
          <a:p>
            <a:endParaRPr lang="en-AU" i="1" dirty="0"/>
          </a:p>
          <a:p>
            <a:r>
              <a:rPr lang="en-AU" i="1" dirty="0"/>
              <a:t>Italicised blue text on slides are instructions and can be removed once read. </a:t>
            </a:r>
          </a:p>
          <a:p>
            <a:endParaRPr lang="en-AU" i="1" dirty="0"/>
          </a:p>
          <a:p>
            <a:r>
              <a:rPr lang="en-AU" i="1" dirty="0"/>
              <a:t>Please feel free to add or remove slides to suit your presentation. However, we request that where slides are used content is not changed. </a:t>
            </a:r>
          </a:p>
          <a:p>
            <a:endParaRPr lang="en-AU" i="1" dirty="0"/>
          </a:p>
          <a:p>
            <a:r>
              <a:rPr lang="en-AU" i="1" dirty="0"/>
              <a:t>Some slides supported by references. Full details of these references can be found at the end of the slide deck.</a:t>
            </a:r>
          </a:p>
          <a:p>
            <a:endParaRPr lang="en-AU" i="1" dirty="0"/>
          </a:p>
          <a:p>
            <a:r>
              <a:rPr lang="en-AU" i="1" dirty="0"/>
              <a:t>If you have any questions regarding this slide deck please contact Cancer Council NSW on </a:t>
            </a:r>
            <a:r>
              <a:rPr lang="en-AU" i="1" dirty="0" err="1"/>
              <a:t>sunsmart@nswcc.org.au</a:t>
            </a:r>
            <a:r>
              <a:rPr lang="en-AU" i="1" dirty="0"/>
              <a:t> or 02 9334 1761. For more tools and resources, visit </a:t>
            </a:r>
            <a:r>
              <a:rPr lang="en-AU" sz="1200" u="sng" kern="1200" dirty="0">
                <a:solidFill>
                  <a:schemeClr val="tx1"/>
                </a:solidFill>
                <a:effectLst/>
                <a:latin typeface="+mn-lt"/>
                <a:ea typeface="+mn-ea"/>
                <a:cs typeface="+mn-cs"/>
                <a:hlinkClick r:id="rId3"/>
              </a:rPr>
              <a:t>www.cancercouncil.com.au/sunsmart-workplaces</a:t>
            </a:r>
            <a:r>
              <a:rPr lang="en-AU" sz="1200" kern="1200" dirty="0">
                <a:solidFill>
                  <a:schemeClr val="tx1"/>
                </a:solidFill>
                <a:effectLst/>
                <a:latin typeface="+mn-lt"/>
                <a:ea typeface="+mn-ea"/>
                <a:cs typeface="+mn-cs"/>
              </a:rPr>
              <a:t>  </a:t>
            </a:r>
            <a:endParaRPr lang="en-AU" i="1" dirty="0"/>
          </a:p>
          <a:p>
            <a:endParaRPr lang="en-AU" dirty="0"/>
          </a:p>
          <a:p>
            <a:endParaRPr lang="en-AU" dirty="0"/>
          </a:p>
        </p:txBody>
      </p:sp>
      <p:sp>
        <p:nvSpPr>
          <p:cNvPr id="4" name="Slide Number Placeholder 3">
            <a:extLst>
              <a:ext uri="{FF2B5EF4-FFF2-40B4-BE49-F238E27FC236}">
                <a16:creationId xmlns:a16="http://schemas.microsoft.com/office/drawing/2014/main" id="{373A1C5C-5608-1D63-1666-17EE035B5F0B}"/>
              </a:ext>
            </a:extLst>
          </p:cNvPr>
          <p:cNvSpPr>
            <a:spLocks noGrp="1"/>
          </p:cNvSpPr>
          <p:nvPr>
            <p:ph type="sldNum" sz="quarter" idx="5"/>
          </p:nvPr>
        </p:nvSpPr>
        <p:spPr/>
        <p:txBody>
          <a:bodyPr/>
          <a:lstStyle/>
          <a:p>
            <a:fld id="{E0E20907-ABD1-4572-BDFB-CD7E9279E73B}" type="slidenum">
              <a:rPr lang="en-AU" smtClean="0"/>
              <a:t>2</a:t>
            </a:fld>
            <a:endParaRPr lang="en-AU"/>
          </a:p>
        </p:txBody>
      </p:sp>
    </p:spTree>
    <p:extLst>
      <p:ext uri="{BB962C8B-B14F-4D97-AF65-F5344CB8AC3E}">
        <p14:creationId xmlns:p14="http://schemas.microsoft.com/office/powerpoint/2010/main" val="3199706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6F053-8306-C42F-63B3-109710BD64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019E9-9ABD-5821-3A33-D16A4A6C0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872DA-DE7A-C83A-6979-5DC5F6C2FF0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6E074CD-39BD-ECE5-0234-EA14E2CF9211}"/>
              </a:ext>
            </a:extLst>
          </p:cNvPr>
          <p:cNvSpPr>
            <a:spLocks noGrp="1"/>
          </p:cNvSpPr>
          <p:nvPr>
            <p:ph type="sldNum" sz="quarter" idx="5"/>
          </p:nvPr>
        </p:nvSpPr>
        <p:spPr/>
        <p:txBody>
          <a:bodyPr/>
          <a:lstStyle/>
          <a:p>
            <a:fld id="{E0E20907-ABD1-4572-BDFB-CD7E9279E73B}" type="slidenum">
              <a:rPr lang="en-AU" smtClean="0"/>
              <a:t>21</a:t>
            </a:fld>
            <a:endParaRPr lang="en-AU"/>
          </a:p>
        </p:txBody>
      </p:sp>
    </p:spTree>
    <p:extLst>
      <p:ext uri="{BB962C8B-B14F-4D97-AF65-F5344CB8AC3E}">
        <p14:creationId xmlns:p14="http://schemas.microsoft.com/office/powerpoint/2010/main" val="3652558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AC304-3578-7C8B-7B2F-2E48D3659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2BFF29-264F-9216-198D-19E8274427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A0FFF2-4AC2-6BB4-31D5-3344903DB66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87F35EA-D311-FB0E-90AD-A6CD793314E3}"/>
              </a:ext>
            </a:extLst>
          </p:cNvPr>
          <p:cNvSpPr>
            <a:spLocks noGrp="1"/>
          </p:cNvSpPr>
          <p:nvPr>
            <p:ph type="sldNum" sz="quarter" idx="5"/>
          </p:nvPr>
        </p:nvSpPr>
        <p:spPr/>
        <p:txBody>
          <a:bodyPr/>
          <a:lstStyle/>
          <a:p>
            <a:fld id="{E0E20907-ABD1-4572-BDFB-CD7E9279E73B}" type="slidenum">
              <a:rPr lang="en-AU" smtClean="0"/>
              <a:t>22</a:t>
            </a:fld>
            <a:endParaRPr lang="en-AU"/>
          </a:p>
        </p:txBody>
      </p:sp>
    </p:spTree>
    <p:extLst>
      <p:ext uri="{BB962C8B-B14F-4D97-AF65-F5344CB8AC3E}">
        <p14:creationId xmlns:p14="http://schemas.microsoft.com/office/powerpoint/2010/main" val="1466932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A16C0-6D91-CE22-6015-3E53F428D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A75EE-01D6-A3CE-6FEF-F7EB8D817D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1978E-8E19-3558-CC43-E866743A52A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C0C2C92-3B53-ED19-0B66-C766BC76E5DC}"/>
              </a:ext>
            </a:extLst>
          </p:cNvPr>
          <p:cNvSpPr>
            <a:spLocks noGrp="1"/>
          </p:cNvSpPr>
          <p:nvPr>
            <p:ph type="sldNum" sz="quarter" idx="5"/>
          </p:nvPr>
        </p:nvSpPr>
        <p:spPr/>
        <p:txBody>
          <a:bodyPr/>
          <a:lstStyle/>
          <a:p>
            <a:fld id="{E0E20907-ABD1-4572-BDFB-CD7E9279E73B}" type="slidenum">
              <a:rPr lang="en-AU" smtClean="0"/>
              <a:t>23</a:t>
            </a:fld>
            <a:endParaRPr lang="en-AU"/>
          </a:p>
        </p:txBody>
      </p:sp>
    </p:spTree>
    <p:extLst>
      <p:ext uri="{BB962C8B-B14F-4D97-AF65-F5344CB8AC3E}">
        <p14:creationId xmlns:p14="http://schemas.microsoft.com/office/powerpoint/2010/main" val="169551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14B09-055B-719C-D983-C022F57EDB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AD655-63B4-B579-FF45-5F6C99B63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41F3B-7B51-591A-3895-9183092D87F6}"/>
              </a:ext>
            </a:extLst>
          </p:cNvPr>
          <p:cNvSpPr>
            <a:spLocks noGrp="1"/>
          </p:cNvSpPr>
          <p:nvPr>
            <p:ph type="body" idx="1"/>
          </p:nvPr>
        </p:nvSpPr>
        <p:spPr/>
        <p:txBody>
          <a:bodyPr/>
          <a:lstStyle/>
          <a:p>
            <a:r>
              <a:rPr lang="en-US" dirty="0"/>
              <a:t>Today’s presentation will cover:</a:t>
            </a:r>
          </a:p>
          <a:p>
            <a:endParaRPr lang="en-US" dirty="0"/>
          </a:p>
          <a:p>
            <a:pPr marL="171450" indent="-171450">
              <a:buFont typeface="Arial" panose="020B0604020202020204" pitchFamily="34" charset="0"/>
              <a:buChar char="•"/>
            </a:pPr>
            <a:r>
              <a:rPr lang="en-US" dirty="0"/>
              <a:t>Why sun safety at work matters </a:t>
            </a:r>
          </a:p>
          <a:p>
            <a:pPr marL="171450" indent="-171450">
              <a:buFont typeface="Arial" panose="020B0604020202020204" pitchFamily="34" charset="0"/>
              <a:buChar char="•"/>
            </a:pPr>
            <a:r>
              <a:rPr lang="en-US" dirty="0"/>
              <a:t>The business case for action </a:t>
            </a:r>
          </a:p>
          <a:p>
            <a:pPr marL="171450" indent="-171450">
              <a:buFont typeface="Arial" panose="020B0604020202020204" pitchFamily="34" charset="0"/>
              <a:buChar char="•"/>
            </a:pPr>
            <a:r>
              <a:rPr lang="en-US" dirty="0"/>
              <a:t>How leadership can make a difference</a:t>
            </a:r>
          </a:p>
        </p:txBody>
      </p:sp>
      <p:sp>
        <p:nvSpPr>
          <p:cNvPr id="4" name="Slide Number Placeholder 3">
            <a:extLst>
              <a:ext uri="{FF2B5EF4-FFF2-40B4-BE49-F238E27FC236}">
                <a16:creationId xmlns:a16="http://schemas.microsoft.com/office/drawing/2014/main" id="{C7229DE9-98A2-F8A3-C0E1-0E192F459DBB}"/>
              </a:ext>
            </a:extLst>
          </p:cNvPr>
          <p:cNvSpPr>
            <a:spLocks noGrp="1"/>
          </p:cNvSpPr>
          <p:nvPr>
            <p:ph type="sldNum" sz="quarter" idx="5"/>
          </p:nvPr>
        </p:nvSpPr>
        <p:spPr/>
        <p:txBody>
          <a:bodyPr/>
          <a:lstStyle/>
          <a:p>
            <a:fld id="{E0E20907-ABD1-4572-BDFB-CD7E9279E73B}" type="slidenum">
              <a:rPr lang="en-AU" smtClean="0"/>
              <a:t>4</a:t>
            </a:fld>
            <a:endParaRPr lang="en-AU"/>
          </a:p>
        </p:txBody>
      </p:sp>
    </p:spTree>
    <p:extLst>
      <p:ext uri="{BB962C8B-B14F-4D97-AF65-F5344CB8AC3E}">
        <p14:creationId xmlns:p14="http://schemas.microsoft.com/office/powerpoint/2010/main" val="1162769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Let’s start by exploring the scale of the issue of skin cancer in Australia and how this serious health risk applies to our workplace. </a:t>
            </a:r>
            <a:endParaRPr lang="en-AU" dirty="0"/>
          </a:p>
        </p:txBody>
      </p:sp>
      <p:sp>
        <p:nvSpPr>
          <p:cNvPr id="4" name="Slide Number Placeholder 3"/>
          <p:cNvSpPr>
            <a:spLocks noGrp="1"/>
          </p:cNvSpPr>
          <p:nvPr>
            <p:ph type="sldNum" sz="quarter" idx="5"/>
          </p:nvPr>
        </p:nvSpPr>
        <p:spPr/>
        <p:txBody>
          <a:bodyPr/>
          <a:lstStyle/>
          <a:p>
            <a:fld id="{E0E20907-ABD1-4572-BDFB-CD7E9279E73B}" type="slidenum">
              <a:rPr lang="en-AU" smtClean="0"/>
              <a:t>5</a:t>
            </a:fld>
            <a:endParaRPr lang="en-AU"/>
          </a:p>
        </p:txBody>
      </p:sp>
    </p:spTree>
    <p:extLst>
      <p:ext uri="{BB962C8B-B14F-4D97-AF65-F5344CB8AC3E}">
        <p14:creationId xmlns:p14="http://schemas.microsoft.com/office/powerpoint/2010/main" val="332397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C5371-73B9-C87D-47AE-590AAA92D674}"/>
            </a:ext>
          </a:extLst>
        </p:cNvPr>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5BBF7D67-444D-E4D5-FAC4-61443605D9D6}"/>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7B4DC9A3-9A68-52D1-7782-E484CB13EDE9}"/>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400" kern="1200" dirty="0">
                <a:solidFill>
                  <a:schemeClr val="tx1"/>
                </a:solidFill>
                <a:effectLst/>
                <a:latin typeface="Arial" panose="020B0604020202020204" pitchFamily="34" charset="0"/>
                <a:ea typeface="+mn-ea"/>
                <a:cs typeface="Arial" panose="020B0604020202020204" pitchFamily="34" charset="0"/>
              </a:rPr>
              <a:t>Australia is the skin cancer capital of the world.</a:t>
            </a:r>
          </a:p>
          <a:p>
            <a:pPr lvl="0"/>
            <a:endParaRPr lang="en-US" sz="1400" kern="1200" dirty="0">
              <a:solidFill>
                <a:schemeClr val="tx1"/>
              </a:solidFill>
              <a:effectLst/>
              <a:latin typeface="Arial" panose="020B0604020202020204" pitchFamily="34" charset="0"/>
              <a:ea typeface="+mn-ea"/>
              <a:cs typeface="Arial" panose="020B0604020202020204" pitchFamily="34" charset="0"/>
            </a:endParaRPr>
          </a:p>
          <a:p>
            <a:pPr lvl="0"/>
            <a:r>
              <a:rPr lang="en-US" sz="1400" kern="1200" dirty="0">
                <a:solidFill>
                  <a:schemeClr val="tx1"/>
                </a:solidFill>
                <a:effectLst/>
                <a:latin typeface="Arial" panose="020B0604020202020204" pitchFamily="34" charset="0"/>
                <a:ea typeface="+mn-ea"/>
                <a:cs typeface="Arial" panose="020B0604020202020204" pitchFamily="34" charset="0"/>
              </a:rPr>
              <a:t>It is our most common cancer, with 2 in 3 Australians being diagnosed with some form of skin cancer.</a:t>
            </a:r>
            <a:br>
              <a:rPr lang="en-US" sz="1400" kern="1200" dirty="0">
                <a:solidFill>
                  <a:schemeClr val="tx1"/>
                </a:solidFill>
                <a:effectLst/>
                <a:latin typeface="Arial" panose="020B0604020202020204" pitchFamily="34" charset="0"/>
                <a:ea typeface="+mn-ea"/>
                <a:cs typeface="Arial" panose="020B0604020202020204" pitchFamily="34" charset="0"/>
              </a:rPr>
            </a:br>
            <a:endParaRPr lang="en-US" sz="1400" kern="1200" dirty="0">
              <a:solidFill>
                <a:schemeClr val="tx1"/>
              </a:solidFill>
              <a:effectLst/>
              <a:latin typeface="Arial" panose="020B0604020202020204" pitchFamily="34" charset="0"/>
              <a:ea typeface="+mn-ea"/>
              <a:cs typeface="Arial" panose="020B0604020202020204" pitchFamily="34" charset="0"/>
            </a:endParaRPr>
          </a:p>
          <a:p>
            <a:pPr lvl="0"/>
            <a:r>
              <a:rPr lang="en-US" sz="1400" kern="1200" dirty="0">
                <a:solidFill>
                  <a:schemeClr val="tx1"/>
                </a:solidFill>
                <a:effectLst/>
                <a:latin typeface="Arial" panose="020B0604020202020204" pitchFamily="34" charset="0"/>
                <a:ea typeface="+mn-ea"/>
                <a:cs typeface="Arial" panose="020B0604020202020204" pitchFamily="34" charset="0"/>
              </a:rPr>
              <a:t>Every year, workplace UV exposure leads to 200 melanomas and 34,000 non-melanoma skin cancers. </a:t>
            </a:r>
            <a:endParaRPr lang="en-AU" sz="1400" kern="1200" dirty="0">
              <a:solidFill>
                <a:schemeClr val="tx1"/>
              </a:solidFill>
              <a:effectLst/>
              <a:latin typeface="Arial" panose="020B0604020202020204" pitchFamily="34" charset="0"/>
              <a:ea typeface="+mn-ea"/>
              <a:cs typeface="Arial" panose="020B0604020202020204" pitchFamily="34" charset="0"/>
            </a:endParaRPr>
          </a:p>
        </p:txBody>
      </p:sp>
      <p:sp>
        <p:nvSpPr>
          <p:cNvPr id="87044" name="Slide Number Placeholder 3">
            <a:extLst>
              <a:ext uri="{FF2B5EF4-FFF2-40B4-BE49-F238E27FC236}">
                <a16:creationId xmlns:a16="http://schemas.microsoft.com/office/drawing/2014/main" id="{F7620ACD-7159-7F5A-7671-DC54D1BDE6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324C363-1429-47CF-8D7A-CB108560F7DE}"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1810659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FBF4C-49A1-A07E-D28A-1FE9E163B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9B959-4B1F-402E-BD97-36BAEE9775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F28D60-1E8C-D5EE-8A84-A2E3AD2249FE}"/>
              </a:ext>
            </a:extLst>
          </p:cNvPr>
          <p:cNvSpPr>
            <a:spLocks noGrp="1"/>
          </p:cNvSpPr>
          <p:nvPr>
            <p:ph type="body" idx="1"/>
          </p:nvPr>
        </p:nvSpPr>
        <p:spPr/>
        <p:txBody>
          <a:bodyPr/>
          <a:lstStyle/>
          <a:p>
            <a:pPr algn="l" rtl="0" fontAlgn="base"/>
            <a:r>
              <a:rPr lang="en-US" sz="2000" b="1" i="1" dirty="0">
                <a:solidFill>
                  <a:srgbClr val="000000"/>
                </a:solidFill>
                <a:effectLst/>
                <a:latin typeface="Segoe UI" panose="020B0502040204020203" pitchFamily="34" charset="0"/>
              </a:rPr>
              <a:t>Relevant resources</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 </a:t>
            </a:r>
            <a:r>
              <a:rPr lang="en-AU" sz="1200" u="sng" kern="1200" dirty="0">
                <a:solidFill>
                  <a:schemeClr val="tx1"/>
                </a:solidFill>
                <a:effectLst/>
                <a:latin typeface="+mn-lt"/>
                <a:ea typeface="+mn-ea"/>
                <a:cs typeface="+mn-cs"/>
                <a:hlinkClick r:id="rId3"/>
              </a:rPr>
              <a:t>www.cancercouncil.com.au/sunsmart-workplaces</a:t>
            </a:r>
            <a:r>
              <a:rPr lang="en-AU" sz="1200" kern="1200" dirty="0">
                <a:solidFill>
                  <a:schemeClr val="tx1"/>
                </a:solidFill>
                <a:effectLst/>
                <a:latin typeface="+mn-lt"/>
                <a:ea typeface="+mn-ea"/>
                <a:cs typeface="+mn-cs"/>
              </a:rPr>
              <a:t> </a:t>
            </a:r>
            <a:br>
              <a:rPr lang="en-AU" sz="1200" kern="1200" dirty="0">
                <a:solidFill>
                  <a:schemeClr val="tx1"/>
                </a:solidFill>
                <a:effectLst/>
                <a:latin typeface="+mn-lt"/>
                <a:ea typeface="+mn-ea"/>
                <a:cs typeface="+mn-cs"/>
              </a:rPr>
            </a:br>
            <a:r>
              <a:rPr lang="en-AU" sz="1200" u="sng" kern="1200" dirty="0">
                <a:solidFill>
                  <a:srgbClr val="0070C0"/>
                </a:solidFill>
                <a:effectLst/>
                <a:latin typeface="+mn-lt"/>
                <a:ea typeface="+mn-ea"/>
                <a:cs typeface="+mn-cs"/>
              </a:rPr>
              <a:t>https://</a:t>
            </a:r>
            <a:r>
              <a:rPr lang="en-AU" sz="1200" u="sng" kern="1200" dirty="0" err="1">
                <a:solidFill>
                  <a:srgbClr val="0070C0"/>
                </a:solidFill>
                <a:effectLst/>
                <a:latin typeface="+mn-lt"/>
                <a:ea typeface="+mn-ea"/>
                <a:cs typeface="+mn-cs"/>
              </a:rPr>
              <a:t>www.sunsmart.com.au</a:t>
            </a:r>
            <a:r>
              <a:rPr lang="en-AU" sz="1200" u="sng" kern="1200" dirty="0">
                <a:solidFill>
                  <a:srgbClr val="0070C0"/>
                </a:solidFill>
                <a:effectLst/>
                <a:latin typeface="+mn-lt"/>
                <a:ea typeface="+mn-ea"/>
                <a:cs typeface="+mn-cs"/>
              </a:rPr>
              <a:t>/downloads/resources/booklets/skin-cancer-outdoor-work-employer-</a:t>
            </a:r>
            <a:r>
              <a:rPr lang="en-AU" sz="1200" u="sng" kern="1200" dirty="0" err="1">
                <a:solidFill>
                  <a:srgbClr val="0070C0"/>
                </a:solidFill>
                <a:effectLst/>
                <a:latin typeface="+mn-lt"/>
                <a:ea typeface="+mn-ea"/>
                <a:cs typeface="+mn-cs"/>
              </a:rPr>
              <a:t>booklet.pdf</a:t>
            </a:r>
            <a:r>
              <a:rPr lang="en-AU" sz="1200" u="sng" kern="1200" dirty="0">
                <a:solidFill>
                  <a:srgbClr val="0070C0"/>
                </a:solidFill>
                <a:effectLst/>
                <a:latin typeface="+mn-lt"/>
                <a:ea typeface="+mn-ea"/>
                <a:cs typeface="+mn-cs"/>
              </a:rPr>
              <a:t> </a:t>
            </a:r>
            <a:endParaRPr lang="en-US" sz="2000" b="0" i="1" u="sng" dirty="0">
              <a:solidFill>
                <a:srgbClr val="0070C0"/>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B23A53E4-F93D-EB21-1F1A-3B7AB70E38AB}"/>
              </a:ext>
            </a:extLst>
          </p:cNvPr>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2F6B5AC4-3579-4754-B91D-9ED6840FB500}"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642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DA7A8-66C7-7959-995A-2FB79B352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9A52D-FBE6-9E48-865F-617F15535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583E9-E201-C96F-19CE-97F4807156E8}"/>
              </a:ext>
            </a:extLst>
          </p:cNvPr>
          <p:cNvSpPr>
            <a:spLocks noGrp="1"/>
          </p:cNvSpPr>
          <p:nvPr>
            <p:ph type="body" idx="1"/>
          </p:nvPr>
        </p:nvSpPr>
        <p:spPr/>
        <p:txBody>
          <a:bodyPr/>
          <a:lstStyle/>
          <a:p>
            <a:r>
              <a:rPr lang="en-US" dirty="0"/>
              <a:t>This case study demonstrates the real risk to businesses such as ours if we do not put controls in place to protect staff from UV exposure. </a:t>
            </a:r>
          </a:p>
        </p:txBody>
      </p:sp>
      <p:sp>
        <p:nvSpPr>
          <p:cNvPr id="4" name="Slide Number Placeholder 3">
            <a:extLst>
              <a:ext uri="{FF2B5EF4-FFF2-40B4-BE49-F238E27FC236}">
                <a16:creationId xmlns:a16="http://schemas.microsoft.com/office/drawing/2014/main" id="{0D9EA5E0-D08A-61BE-D1C8-E1493925F98E}"/>
              </a:ext>
            </a:extLst>
          </p:cNvPr>
          <p:cNvSpPr>
            <a:spLocks noGrp="1"/>
          </p:cNvSpPr>
          <p:nvPr>
            <p:ph type="sldNum" sz="quarter" idx="5"/>
          </p:nvPr>
        </p:nvSpPr>
        <p:spPr/>
        <p:txBody>
          <a:bodyPr/>
          <a:lstStyle/>
          <a:p>
            <a:fld id="{E0E20907-ABD1-4572-BDFB-CD7E9279E73B}" type="slidenum">
              <a:rPr lang="en-AU" smtClean="0"/>
              <a:t>8</a:t>
            </a:fld>
            <a:endParaRPr lang="en-AU"/>
          </a:p>
        </p:txBody>
      </p:sp>
    </p:spTree>
    <p:extLst>
      <p:ext uri="{BB962C8B-B14F-4D97-AF65-F5344CB8AC3E}">
        <p14:creationId xmlns:p14="http://schemas.microsoft.com/office/powerpoint/2010/main" val="2946690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312D4-4C95-8A28-ECA1-FC7E6FE39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0CB31-ACBF-A056-2263-F722BBCF3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08DBB3-2252-89FF-79D3-34742115BFA5}"/>
              </a:ext>
            </a:extLst>
          </p:cNvPr>
          <p:cNvSpPr>
            <a:spLocks noGrp="1"/>
          </p:cNvSpPr>
          <p:nvPr>
            <p:ph type="body" idx="1"/>
          </p:nvPr>
        </p:nvSpPr>
        <p:spPr/>
        <p:txBody>
          <a:bodyPr/>
          <a:lstStyle/>
          <a:p>
            <a:endParaRPr lang="en-AU" dirty="0"/>
          </a:p>
          <a:p>
            <a:r>
              <a:rPr lang="en-AU" dirty="0"/>
              <a:t>To add to that, legal case for skin cancer compensation is becoming increasingly recognised.</a:t>
            </a:r>
          </a:p>
          <a:p>
            <a:endParaRPr lang="en-AU" dirty="0"/>
          </a:p>
          <a:p>
            <a:r>
              <a:rPr lang="en-AU" dirty="0"/>
              <a:t>According to recent Safe Work Australia </a:t>
            </a:r>
            <a:r>
              <a:rPr lang="en-AU" sz="1200" dirty="0"/>
              <a:t>between 2008 and 2022, </a:t>
            </a:r>
            <a:r>
              <a:rPr lang="en-AU" sz="1200" b="1" dirty="0"/>
              <a:t>almost 1,700 workers in Australia had workers’ compensation claims accepted </a:t>
            </a:r>
            <a:r>
              <a:rPr lang="en-AU" sz="1200" dirty="0"/>
              <a:t>for skin cancer. </a:t>
            </a:r>
          </a:p>
          <a:p>
            <a:br>
              <a:rPr lang="en-AU" sz="1200" dirty="0"/>
            </a:br>
            <a:r>
              <a:rPr lang="en-AU" sz="1200" dirty="0"/>
              <a:t>Over that time, these </a:t>
            </a:r>
            <a:r>
              <a:rPr lang="en-AU" sz="1200" b="1" dirty="0"/>
              <a:t>claims cost more than $63 million in total</a:t>
            </a:r>
            <a:r>
              <a:rPr lang="en-AU" sz="1200" dirty="0"/>
              <a:t>. Skin cancer made up almost two in every five cancer‑related workers’ compensation claims and accounted for more than one in ten dollars spent on all cancer‑related workers’ compensation costs.</a:t>
            </a:r>
            <a:endParaRPr lang="en-AU" dirty="0"/>
          </a:p>
          <a:p>
            <a:endParaRPr lang="en-AU" dirty="0"/>
          </a:p>
          <a:p>
            <a:r>
              <a:rPr lang="en-AU" i="1" dirty="0"/>
              <a:t>Click</a:t>
            </a:r>
          </a:p>
          <a:p>
            <a:r>
              <a:rPr lang="en-AU" dirty="0"/>
              <a:t>Where skin cancer compensation claims have been successful, they have shown that the employer could have prevented the skin cancer injury from occurring had they shown they had implemented the necessary control measures. </a:t>
            </a:r>
          </a:p>
          <a:p>
            <a:endParaRPr lang="en-AU" dirty="0"/>
          </a:p>
          <a:p>
            <a:r>
              <a:rPr lang="en-AU" b="1" dirty="0"/>
              <a:t>References</a:t>
            </a:r>
          </a:p>
          <a:p>
            <a:r>
              <a:rPr lang="en-AU" dirty="0"/>
              <a:t>Hamer, A., Ray, T., Norden, A., Stephenson, E., &amp; King, E. (2025). </a:t>
            </a:r>
            <a:r>
              <a:rPr lang="en-AU" i="1" dirty="0"/>
              <a:t>Sun safety and outdoor workers: Review of the literature on intervention effectiveness</a:t>
            </a:r>
            <a:r>
              <a:rPr lang="en-AU" dirty="0"/>
              <a:t> (Outdoor Worker Literature Review). Cancer Council NSW. </a:t>
            </a:r>
            <a:r>
              <a:rPr lang="en-AU" dirty="0">
                <a:hlinkClick r:id="rId3"/>
              </a:rPr>
              <a:t>https://www.cancercouncil.com.au/wp-content/uploads/2025/11/Outdoor-Worker-Literature-Review-FINAL.pdf</a:t>
            </a:r>
            <a:endParaRPr lang="en-AU" dirty="0"/>
          </a:p>
          <a:p>
            <a:endParaRPr lang="en-AU" dirty="0"/>
          </a:p>
        </p:txBody>
      </p:sp>
      <p:sp>
        <p:nvSpPr>
          <p:cNvPr id="4" name="Slide Number Placeholder 3">
            <a:extLst>
              <a:ext uri="{FF2B5EF4-FFF2-40B4-BE49-F238E27FC236}">
                <a16:creationId xmlns:a16="http://schemas.microsoft.com/office/drawing/2014/main" id="{E8E2FE94-D68D-5571-3933-44BB0381DAF2}"/>
              </a:ext>
            </a:extLst>
          </p:cNvPr>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2F6B5AC4-3579-4754-B91D-9ED6840FB500}"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8724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926F2-5512-48B6-7799-E22A3B224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66255-3FC9-2E57-39EC-6EBB11722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4D97F8-3E1D-FC3B-7ECE-104DD48B3032}"/>
              </a:ext>
            </a:extLst>
          </p:cNvPr>
          <p:cNvSpPr>
            <a:spLocks noGrp="1"/>
          </p:cNvSpPr>
          <p:nvPr>
            <p:ph type="body" idx="1"/>
          </p:nvPr>
        </p:nvSpPr>
        <p:spPr/>
        <p:txBody>
          <a:bodyPr/>
          <a:lstStyle/>
          <a:p>
            <a:r>
              <a:rPr lang="en-US" dirty="0"/>
              <a:t>By becoming a more sun safe workplace, there are financial, legal, cultural and reputational benefits to our business. This is not only the right thing to do, but it’s also a smart decision for our business. </a:t>
            </a:r>
            <a:endParaRPr lang="en-AU" dirty="0"/>
          </a:p>
        </p:txBody>
      </p:sp>
      <p:sp>
        <p:nvSpPr>
          <p:cNvPr id="4" name="Slide Number Placeholder 3">
            <a:extLst>
              <a:ext uri="{FF2B5EF4-FFF2-40B4-BE49-F238E27FC236}">
                <a16:creationId xmlns:a16="http://schemas.microsoft.com/office/drawing/2014/main" id="{7F0793AD-6D51-3898-8D88-0A220FB3B9D7}"/>
              </a:ext>
            </a:extLst>
          </p:cNvPr>
          <p:cNvSpPr>
            <a:spLocks noGrp="1"/>
          </p:cNvSpPr>
          <p:nvPr>
            <p:ph type="sldNum" sz="quarter" idx="5"/>
          </p:nvPr>
        </p:nvSpPr>
        <p:spPr/>
        <p:txBody>
          <a:bodyPr/>
          <a:lstStyle/>
          <a:p>
            <a:fld id="{E0E20907-ABD1-4572-BDFB-CD7E9279E73B}" type="slidenum">
              <a:rPr lang="en-AU" smtClean="0"/>
              <a:t>10</a:t>
            </a:fld>
            <a:endParaRPr lang="en-AU"/>
          </a:p>
        </p:txBody>
      </p:sp>
    </p:spTree>
    <p:extLst>
      <p:ext uri="{BB962C8B-B14F-4D97-AF65-F5344CB8AC3E}">
        <p14:creationId xmlns:p14="http://schemas.microsoft.com/office/powerpoint/2010/main" val="3787108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_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6A148-446C-8D44-64AB-B244AC95647B}"/>
              </a:ext>
            </a:extLst>
          </p:cNvPr>
          <p:cNvSpPr/>
          <p:nvPr userDrawn="1"/>
        </p:nvSpPr>
        <p:spPr>
          <a:xfrm>
            <a:off x="-3270" y="0"/>
            <a:ext cx="1219527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6" name="Picture 14">
            <a:extLst>
              <a:ext uri="{FF2B5EF4-FFF2-40B4-BE49-F238E27FC236}">
                <a16:creationId xmlns:a16="http://schemas.microsoft.com/office/drawing/2014/main" id="{459BEEB4-FA06-4D1A-29AB-A75952A3F4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793" y="100149"/>
            <a:ext cx="2923100" cy="152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10">
            <a:extLst>
              <a:ext uri="{FF2B5EF4-FFF2-40B4-BE49-F238E27FC236}">
                <a16:creationId xmlns:a16="http://schemas.microsoft.com/office/drawing/2014/main" id="{A04D17DC-0777-7D86-6602-ABADBD39F53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701" y="5745579"/>
            <a:ext cx="2421601" cy="874139"/>
          </a:xfrm>
          <a:prstGeom prst="rect">
            <a:avLst/>
          </a:prstGeom>
        </p:spPr>
      </p:pic>
      <p:sp>
        <p:nvSpPr>
          <p:cNvPr id="12" name="Graphic 7">
            <a:extLst>
              <a:ext uri="{FF2B5EF4-FFF2-40B4-BE49-F238E27FC236}">
                <a16:creationId xmlns:a16="http://schemas.microsoft.com/office/drawing/2014/main" id="{6678CDE5-2B1C-FFC5-2A25-7DB076D31911}"/>
              </a:ext>
            </a:extLst>
          </p:cNvPr>
          <p:cNvSpPr/>
          <p:nvPr userDrawn="1"/>
        </p:nvSpPr>
        <p:spPr>
          <a:xfrm>
            <a:off x="8033943" y="4629902"/>
            <a:ext cx="4161327" cy="2228521"/>
          </a:xfrm>
          <a:custGeom>
            <a:avLst/>
            <a:gdLst>
              <a:gd name="connsiteX0" fmla="*/ 4161328 w 4161327"/>
              <a:gd name="connsiteY0" fmla="*/ 678243 h 2228521"/>
              <a:gd name="connsiteX1" fmla="*/ 9532 w 4161327"/>
              <a:gd name="connsiteY1" fmla="*/ 7280 h 2228521"/>
              <a:gd name="connsiteX2" fmla="*/ 153297 w 4161327"/>
              <a:gd name="connsiteY2" fmla="*/ 2228522 h 2228521"/>
              <a:gd name="connsiteX3" fmla="*/ 4161328 w 4161327"/>
              <a:gd name="connsiteY3" fmla="*/ 2228522 h 2228521"/>
              <a:gd name="connsiteX4" fmla="*/ 4161328 w 4161327"/>
              <a:gd name="connsiteY4" fmla="*/ 678243 h 2228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1327" h="2228521">
                <a:moveTo>
                  <a:pt x="4161328" y="678243"/>
                </a:moveTo>
                <a:cubicBezTo>
                  <a:pt x="2204219" y="-118781"/>
                  <a:pt x="9532" y="7280"/>
                  <a:pt x="9532" y="7280"/>
                </a:cubicBezTo>
                <a:cubicBezTo>
                  <a:pt x="9532" y="7280"/>
                  <a:pt x="-55322" y="958478"/>
                  <a:pt x="153297" y="2228522"/>
                </a:cubicBezTo>
                <a:lnTo>
                  <a:pt x="4161328" y="2228522"/>
                </a:lnTo>
                <a:lnTo>
                  <a:pt x="4161328" y="678243"/>
                </a:lnTo>
                <a:close/>
              </a:path>
            </a:pathLst>
          </a:custGeom>
          <a:solidFill>
            <a:srgbClr val="FFD200"/>
          </a:solidFill>
          <a:ln w="4439" cap="flat">
            <a:noFill/>
            <a:prstDash val="solid"/>
            <a:miter/>
          </a:ln>
        </p:spPr>
        <p:txBody>
          <a:bodyPr rtlCol="0" anchor="ctr"/>
          <a:lstStyle/>
          <a:p>
            <a:endParaRPr lang="en-AU"/>
          </a:p>
        </p:txBody>
      </p:sp>
      <p:sp>
        <p:nvSpPr>
          <p:cNvPr id="14" name="Text Placeholder 13">
            <a:extLst>
              <a:ext uri="{FF2B5EF4-FFF2-40B4-BE49-F238E27FC236}">
                <a16:creationId xmlns:a16="http://schemas.microsoft.com/office/drawing/2014/main" id="{75412DFB-9E88-6D7C-C7CE-7DEC6818780C}"/>
              </a:ext>
            </a:extLst>
          </p:cNvPr>
          <p:cNvSpPr>
            <a:spLocks noGrp="1"/>
          </p:cNvSpPr>
          <p:nvPr>
            <p:ph type="body" sz="quarter" idx="10"/>
          </p:nvPr>
        </p:nvSpPr>
        <p:spPr>
          <a:xfrm>
            <a:off x="394448" y="1954307"/>
            <a:ext cx="11403105" cy="874140"/>
          </a:xfrm>
          <a:prstGeom prst="rect">
            <a:avLst/>
          </a:prstGeom>
        </p:spPr>
        <p:txBody>
          <a:bodyPr/>
          <a:lstStyle>
            <a:lvl1pPr algn="ctr">
              <a:defRPr sz="6000">
                <a:solidFill>
                  <a:schemeClr val="bg1"/>
                </a:solidFill>
                <a:latin typeface="+mj-lt"/>
              </a:defRPr>
            </a:lvl1pPr>
            <a:lvl2pPr algn="ctr">
              <a:defRPr>
                <a:solidFill>
                  <a:schemeClr val="bg1"/>
                </a:solidFill>
                <a:latin typeface="+mj-lt"/>
              </a:defRPr>
            </a:lvl2pPr>
            <a:lvl3pPr algn="ctr">
              <a:defRPr>
                <a:solidFill>
                  <a:schemeClr val="bg1"/>
                </a:solidFill>
                <a:latin typeface="+mj-lt"/>
              </a:defRPr>
            </a:lvl3pPr>
            <a:lvl4pPr algn="ctr">
              <a:defRPr>
                <a:solidFill>
                  <a:schemeClr val="bg1"/>
                </a:solidFill>
                <a:latin typeface="+mj-lt"/>
              </a:defRPr>
            </a:lvl4pPr>
            <a:lvl5pPr algn="ctr">
              <a:defRPr>
                <a:solidFill>
                  <a:schemeClr val="bg1"/>
                </a:solidFill>
                <a:latin typeface="+mj-lt"/>
              </a:defRPr>
            </a:lvl5pPr>
          </a:lstStyle>
          <a:p>
            <a:pPr lvl="0"/>
            <a:r>
              <a:rPr lang="en-GB"/>
              <a:t>Click to edit Master text styles</a:t>
            </a:r>
          </a:p>
        </p:txBody>
      </p:sp>
      <p:sp>
        <p:nvSpPr>
          <p:cNvPr id="16" name="Text Placeholder 15">
            <a:extLst>
              <a:ext uri="{FF2B5EF4-FFF2-40B4-BE49-F238E27FC236}">
                <a16:creationId xmlns:a16="http://schemas.microsoft.com/office/drawing/2014/main" id="{F9379997-5AC2-351B-7B94-383DA860267F}"/>
              </a:ext>
            </a:extLst>
          </p:cNvPr>
          <p:cNvSpPr>
            <a:spLocks noGrp="1"/>
          </p:cNvSpPr>
          <p:nvPr>
            <p:ph type="body" sz="quarter" idx="11"/>
          </p:nvPr>
        </p:nvSpPr>
        <p:spPr>
          <a:xfrm>
            <a:off x="3091656" y="3083392"/>
            <a:ext cx="6008688" cy="852487"/>
          </a:xfrm>
          <a:prstGeom prst="rect">
            <a:avLst/>
          </a:prstGeom>
        </p:spPr>
        <p:txBody>
          <a:bodyPr/>
          <a:lstStyle>
            <a:lvl1pPr algn="ctr">
              <a:defRPr sz="2200">
                <a:solidFill>
                  <a:schemeClr val="bg1"/>
                </a:solidFill>
                <a:latin typeface="+mj-lt"/>
              </a:defRPr>
            </a:lvl1pPr>
            <a:lvl2pPr>
              <a:defRPr sz="2200">
                <a:solidFill>
                  <a:schemeClr val="bg1"/>
                </a:solidFill>
                <a:latin typeface="+mj-lt"/>
              </a:defRPr>
            </a:lvl2pPr>
            <a:lvl3pPr>
              <a:defRPr sz="22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GB"/>
              <a:t>Click to edit Master text styles</a:t>
            </a:r>
          </a:p>
        </p:txBody>
      </p:sp>
      <p:sp>
        <p:nvSpPr>
          <p:cNvPr id="17" name="Text Placeholder 15">
            <a:extLst>
              <a:ext uri="{FF2B5EF4-FFF2-40B4-BE49-F238E27FC236}">
                <a16:creationId xmlns:a16="http://schemas.microsoft.com/office/drawing/2014/main" id="{EE4EA0B3-5CDA-01C6-DB1F-9FA1619B8A6B}"/>
              </a:ext>
            </a:extLst>
          </p:cNvPr>
          <p:cNvSpPr>
            <a:spLocks noGrp="1"/>
          </p:cNvSpPr>
          <p:nvPr>
            <p:ph type="body" sz="quarter" idx="12"/>
          </p:nvPr>
        </p:nvSpPr>
        <p:spPr>
          <a:xfrm>
            <a:off x="8580474" y="5473596"/>
            <a:ext cx="2804703" cy="852487"/>
          </a:xfrm>
          <a:prstGeom prst="rect">
            <a:avLst/>
          </a:prstGeom>
        </p:spPr>
        <p:txBody>
          <a:bodyPr/>
          <a:lstStyle>
            <a:lvl1pPr algn="ctr">
              <a:defRPr sz="2200">
                <a:solidFill>
                  <a:schemeClr val="tx2"/>
                </a:solidFill>
                <a:latin typeface="+mj-lt"/>
              </a:defRPr>
            </a:lvl1pPr>
            <a:lvl2pPr>
              <a:defRPr sz="2200">
                <a:solidFill>
                  <a:schemeClr val="bg1"/>
                </a:solidFill>
                <a:latin typeface="+mj-lt"/>
              </a:defRPr>
            </a:lvl2pPr>
            <a:lvl3pPr>
              <a:defRPr sz="22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GB"/>
              <a:t>Click to edit Master text styles</a:t>
            </a:r>
          </a:p>
        </p:txBody>
      </p:sp>
    </p:spTree>
    <p:extLst>
      <p:ext uri="{BB962C8B-B14F-4D97-AF65-F5344CB8AC3E}">
        <p14:creationId xmlns:p14="http://schemas.microsoft.com/office/powerpoint/2010/main" val="69382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text and Image - NO lin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62FD17-4D31-5A43-6E1D-04F721D58868}"/>
              </a:ext>
            </a:extLst>
          </p:cNvPr>
          <p:cNvSpPr>
            <a:spLocks noGrp="1"/>
          </p:cNvSpPr>
          <p:nvPr>
            <p:ph type="pic" sz="quarter" idx="12"/>
          </p:nvPr>
        </p:nvSpPr>
        <p:spPr>
          <a:xfrm>
            <a:off x="8305800" y="-3704"/>
            <a:ext cx="3886200" cy="6861704"/>
          </a:xfrm>
          <a:prstGeom prst="rect">
            <a:avLst/>
          </a:prstGeom>
        </p:spPr>
        <p:txBody>
          <a:bodyPr/>
          <a:lstStyle/>
          <a:p>
            <a:r>
              <a:rPr lang="en-GB"/>
              <a:t>Click icon to add picture</a:t>
            </a:r>
            <a:endParaRPr lang="en-AU" dirty="0"/>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10" name="Title 1">
            <a:extLst>
              <a:ext uri="{FF2B5EF4-FFF2-40B4-BE49-F238E27FC236}">
                <a16:creationId xmlns:a16="http://schemas.microsoft.com/office/drawing/2014/main" id="{F6E764EE-B2E0-FE1A-73A2-4C5CC5B89356}"/>
              </a:ext>
            </a:extLst>
          </p:cNvPr>
          <p:cNvSpPr>
            <a:spLocks noGrp="1"/>
          </p:cNvSpPr>
          <p:nvPr>
            <p:ph type="title"/>
          </p:nvPr>
        </p:nvSpPr>
        <p:spPr>
          <a:xfrm>
            <a:off x="468000" y="468000"/>
            <a:ext cx="7590912" cy="1168534"/>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2" name="Content Placeholder 2">
            <a:extLst>
              <a:ext uri="{FF2B5EF4-FFF2-40B4-BE49-F238E27FC236}">
                <a16:creationId xmlns:a16="http://schemas.microsoft.com/office/drawing/2014/main" id="{E5C433D0-8D27-636E-5BFB-2BFF9129ED1D}"/>
              </a:ext>
            </a:extLst>
          </p:cNvPr>
          <p:cNvSpPr>
            <a:spLocks noGrp="1"/>
          </p:cNvSpPr>
          <p:nvPr>
            <p:ph idx="14"/>
          </p:nvPr>
        </p:nvSpPr>
        <p:spPr>
          <a:xfrm>
            <a:off x="468001" y="1840174"/>
            <a:ext cx="7590912" cy="3716185"/>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2549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text and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62FD17-4D31-5A43-6E1D-04F721D58868}"/>
              </a:ext>
            </a:extLst>
          </p:cNvPr>
          <p:cNvSpPr>
            <a:spLocks noGrp="1"/>
          </p:cNvSpPr>
          <p:nvPr>
            <p:ph type="pic" sz="quarter" idx="12"/>
          </p:nvPr>
        </p:nvSpPr>
        <p:spPr>
          <a:xfrm>
            <a:off x="4437948" y="-3704"/>
            <a:ext cx="7754052" cy="6861704"/>
          </a:xfrm>
          <a:prstGeom prst="rect">
            <a:avLst/>
          </a:prstGeom>
        </p:spPr>
        <p:txBody>
          <a:bodyPr/>
          <a:lstStyle/>
          <a:p>
            <a:r>
              <a:rPr lang="en-GB"/>
              <a:t>Click icon to add picture</a:t>
            </a:r>
            <a:endParaRPr lang="en-AU" dirty="0"/>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8AC0E959-448B-EB15-1700-DD9C760A153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10" name="Title 1">
            <a:extLst>
              <a:ext uri="{FF2B5EF4-FFF2-40B4-BE49-F238E27FC236}">
                <a16:creationId xmlns:a16="http://schemas.microsoft.com/office/drawing/2014/main" id="{ED732AEC-6244-57EC-020A-91B5DBA2520D}"/>
              </a:ext>
            </a:extLst>
          </p:cNvPr>
          <p:cNvSpPr>
            <a:spLocks noGrp="1"/>
          </p:cNvSpPr>
          <p:nvPr>
            <p:ph type="title"/>
          </p:nvPr>
        </p:nvSpPr>
        <p:spPr>
          <a:xfrm>
            <a:off x="468000" y="468000"/>
            <a:ext cx="3738240" cy="1860672"/>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2" name="Content Placeholder 2">
            <a:extLst>
              <a:ext uri="{FF2B5EF4-FFF2-40B4-BE49-F238E27FC236}">
                <a16:creationId xmlns:a16="http://schemas.microsoft.com/office/drawing/2014/main" id="{1DB64381-99EA-CE26-1F2C-FCFAD2790587}"/>
              </a:ext>
            </a:extLst>
          </p:cNvPr>
          <p:cNvSpPr>
            <a:spLocks noGrp="1"/>
          </p:cNvSpPr>
          <p:nvPr>
            <p:ph idx="14"/>
          </p:nvPr>
        </p:nvSpPr>
        <p:spPr>
          <a:xfrm>
            <a:off x="468001" y="2433098"/>
            <a:ext cx="3738239" cy="4200102"/>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66421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1 - Respec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pic>
        <p:nvPicPr>
          <p:cNvPr id="7" name="Graphic 6">
            <a:extLst>
              <a:ext uri="{FF2B5EF4-FFF2-40B4-BE49-F238E27FC236}">
                <a16:creationId xmlns:a16="http://schemas.microsoft.com/office/drawing/2014/main" id="{25B2878B-81A3-BDDA-F1B3-4119619717B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000" y="5963641"/>
            <a:ext cx="1994595" cy="720000"/>
          </a:xfrm>
          <a:prstGeom prst="rect">
            <a:avLst/>
          </a:prstGeom>
        </p:spPr>
      </p:pic>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2471640"/>
            <a:ext cx="5040000" cy="2880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5039999" cy="1800000"/>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69101" y="467999"/>
            <a:ext cx="2700000" cy="2520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467999"/>
            <a:ext cx="2700000" cy="2520000"/>
          </a:xfrm>
          <a:prstGeom prst="rect">
            <a:avLst/>
          </a:prstGeom>
        </p:spPr>
        <p:txBody>
          <a:bodyPr/>
          <a:lstStyle/>
          <a:p>
            <a:r>
              <a:rPr lang="en-GB"/>
              <a:t>Click icon to add picture</a:t>
            </a:r>
            <a:endParaRPr lang="en-AU" dirty="0"/>
          </a:p>
        </p:txBody>
      </p:sp>
      <p:sp>
        <p:nvSpPr>
          <p:cNvPr id="10" name="Content Placeholder 2">
            <a:extLst>
              <a:ext uri="{FF2B5EF4-FFF2-40B4-BE49-F238E27FC236}">
                <a16:creationId xmlns:a16="http://schemas.microsoft.com/office/drawing/2014/main" id="{E36032DB-4650-71EA-225B-9D1469BC2F23}"/>
              </a:ext>
            </a:extLst>
          </p:cNvPr>
          <p:cNvSpPr>
            <a:spLocks noGrp="1"/>
          </p:cNvSpPr>
          <p:nvPr>
            <p:ph idx="17"/>
          </p:nvPr>
        </p:nvSpPr>
        <p:spPr>
          <a:xfrm>
            <a:off x="5769101" y="3216808"/>
            <a:ext cx="5682066" cy="2208222"/>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4200360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1 - NO Respec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2471640"/>
            <a:ext cx="5040000" cy="2880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5039999" cy="1800000"/>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69101" y="467999"/>
            <a:ext cx="2700000" cy="2520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467999"/>
            <a:ext cx="2700000" cy="2520000"/>
          </a:xfrm>
          <a:prstGeom prst="rect">
            <a:avLst/>
          </a:prstGeom>
        </p:spPr>
        <p:txBody>
          <a:bodyPr/>
          <a:lstStyle/>
          <a:p>
            <a:r>
              <a:rPr lang="en-GB"/>
              <a:t>Click icon to add picture</a:t>
            </a:r>
            <a:endParaRPr lang="en-AU" dirty="0"/>
          </a:p>
        </p:txBody>
      </p:sp>
      <p:sp>
        <p:nvSpPr>
          <p:cNvPr id="7" name="Content Placeholder 2">
            <a:extLst>
              <a:ext uri="{FF2B5EF4-FFF2-40B4-BE49-F238E27FC236}">
                <a16:creationId xmlns:a16="http://schemas.microsoft.com/office/drawing/2014/main" id="{0A478060-FED1-3007-F08E-4DCD28EDDB8A}"/>
              </a:ext>
            </a:extLst>
          </p:cNvPr>
          <p:cNvSpPr>
            <a:spLocks noGrp="1"/>
          </p:cNvSpPr>
          <p:nvPr>
            <p:ph idx="17"/>
          </p:nvPr>
        </p:nvSpPr>
        <p:spPr>
          <a:xfrm>
            <a:off x="5769101" y="3216808"/>
            <a:ext cx="5682066" cy="2208222"/>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82471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1 - NO 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2471640"/>
            <a:ext cx="5040000" cy="2880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5039999" cy="1800000"/>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69101" y="467999"/>
            <a:ext cx="2700000" cy="2520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467999"/>
            <a:ext cx="2700000" cy="2520000"/>
          </a:xfrm>
          <a:prstGeom prst="rect">
            <a:avLst/>
          </a:prstGeom>
        </p:spPr>
        <p:txBody>
          <a:bodyPr/>
          <a:lstStyle/>
          <a:p>
            <a:r>
              <a:rPr lang="en-GB"/>
              <a:t>Click icon to add picture</a:t>
            </a:r>
            <a:endParaRPr lang="en-AU" dirty="0"/>
          </a:p>
        </p:txBody>
      </p:sp>
      <p:sp>
        <p:nvSpPr>
          <p:cNvPr id="7" name="Content Placeholder 2">
            <a:extLst>
              <a:ext uri="{FF2B5EF4-FFF2-40B4-BE49-F238E27FC236}">
                <a16:creationId xmlns:a16="http://schemas.microsoft.com/office/drawing/2014/main" id="{E02AF16F-372C-5393-26DA-CE91BB646551}"/>
              </a:ext>
            </a:extLst>
          </p:cNvPr>
          <p:cNvSpPr>
            <a:spLocks noGrp="1"/>
          </p:cNvSpPr>
          <p:nvPr>
            <p:ph idx="17"/>
          </p:nvPr>
        </p:nvSpPr>
        <p:spPr>
          <a:xfrm>
            <a:off x="5769101" y="3216808"/>
            <a:ext cx="5682066" cy="2208222"/>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368402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slide 2 - Respect Symbol">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pic>
        <p:nvPicPr>
          <p:cNvPr id="7" name="Graphic 6">
            <a:extLst>
              <a:ext uri="{FF2B5EF4-FFF2-40B4-BE49-F238E27FC236}">
                <a16:creationId xmlns:a16="http://schemas.microsoft.com/office/drawing/2014/main" id="{25B2878B-81A3-BDDA-F1B3-4119619717B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000" y="5963641"/>
            <a:ext cx="1994595" cy="720000"/>
          </a:xfrm>
          <a:prstGeom prst="rect">
            <a:avLst/>
          </a:prstGeom>
        </p:spPr>
      </p:pic>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1370972"/>
            <a:ext cx="5040000" cy="3312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79584" y="1370972"/>
            <a:ext cx="2700000" cy="3348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1370972"/>
            <a:ext cx="2700000" cy="3312000"/>
          </a:xfrm>
          <a:prstGeom prst="rect">
            <a:avLst/>
          </a:prstGeom>
        </p:spPr>
        <p:txBody>
          <a:bodyPr/>
          <a:lstStyle/>
          <a:p>
            <a:r>
              <a:rPr lang="en-GB"/>
              <a:t>Click icon to add picture</a:t>
            </a:r>
            <a:endParaRPr lang="en-AU" dirty="0"/>
          </a:p>
        </p:txBody>
      </p:sp>
      <p:sp>
        <p:nvSpPr>
          <p:cNvPr id="10" name="Content Placeholder 2">
            <a:extLst>
              <a:ext uri="{FF2B5EF4-FFF2-40B4-BE49-F238E27FC236}">
                <a16:creationId xmlns:a16="http://schemas.microsoft.com/office/drawing/2014/main" id="{68210E02-52AE-94B5-4A1B-F0BB34BB8C9C}"/>
              </a:ext>
            </a:extLst>
          </p:cNvPr>
          <p:cNvSpPr>
            <a:spLocks noGrp="1"/>
          </p:cNvSpPr>
          <p:nvPr>
            <p:ph idx="1"/>
          </p:nvPr>
        </p:nvSpPr>
        <p:spPr>
          <a:xfrm>
            <a:off x="468000" y="4813576"/>
            <a:ext cx="5040000" cy="673433"/>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1" name="Content Placeholder 2">
            <a:extLst>
              <a:ext uri="{FF2B5EF4-FFF2-40B4-BE49-F238E27FC236}">
                <a16:creationId xmlns:a16="http://schemas.microsoft.com/office/drawing/2014/main" id="{7AA0B5F1-1077-858A-C62C-858450FBC3C5}"/>
              </a:ext>
            </a:extLst>
          </p:cNvPr>
          <p:cNvSpPr>
            <a:spLocks noGrp="1"/>
          </p:cNvSpPr>
          <p:nvPr>
            <p:ph idx="17"/>
          </p:nvPr>
        </p:nvSpPr>
        <p:spPr>
          <a:xfrm>
            <a:off x="5779584"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3" name="Content Placeholder 2">
            <a:extLst>
              <a:ext uri="{FF2B5EF4-FFF2-40B4-BE49-F238E27FC236}">
                <a16:creationId xmlns:a16="http://schemas.microsoft.com/office/drawing/2014/main" id="{3AE83EB5-2665-D503-D2D9-4444AD9F8ECF}"/>
              </a:ext>
            </a:extLst>
          </p:cNvPr>
          <p:cNvSpPr>
            <a:spLocks noGrp="1"/>
          </p:cNvSpPr>
          <p:nvPr>
            <p:ph idx="18"/>
          </p:nvPr>
        </p:nvSpPr>
        <p:spPr>
          <a:xfrm>
            <a:off x="8751167"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884930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2 - NO Respect Symbol">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1370972"/>
            <a:ext cx="5040000" cy="3312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79584" y="1370972"/>
            <a:ext cx="2700000" cy="3348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1370972"/>
            <a:ext cx="2700000" cy="3312000"/>
          </a:xfrm>
          <a:prstGeom prst="rect">
            <a:avLst/>
          </a:prstGeom>
        </p:spPr>
        <p:txBody>
          <a:bodyPr/>
          <a:lstStyle/>
          <a:p>
            <a:r>
              <a:rPr lang="en-GB"/>
              <a:t>Click icon to add picture</a:t>
            </a:r>
            <a:endParaRPr lang="en-AU" dirty="0"/>
          </a:p>
        </p:txBody>
      </p:sp>
      <p:sp>
        <p:nvSpPr>
          <p:cNvPr id="10" name="Content Placeholder 2">
            <a:extLst>
              <a:ext uri="{FF2B5EF4-FFF2-40B4-BE49-F238E27FC236}">
                <a16:creationId xmlns:a16="http://schemas.microsoft.com/office/drawing/2014/main" id="{68210E02-52AE-94B5-4A1B-F0BB34BB8C9C}"/>
              </a:ext>
            </a:extLst>
          </p:cNvPr>
          <p:cNvSpPr>
            <a:spLocks noGrp="1"/>
          </p:cNvSpPr>
          <p:nvPr>
            <p:ph idx="1"/>
          </p:nvPr>
        </p:nvSpPr>
        <p:spPr>
          <a:xfrm>
            <a:off x="468000" y="4813577"/>
            <a:ext cx="5040000" cy="673434"/>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1" name="Content Placeholder 2">
            <a:extLst>
              <a:ext uri="{FF2B5EF4-FFF2-40B4-BE49-F238E27FC236}">
                <a16:creationId xmlns:a16="http://schemas.microsoft.com/office/drawing/2014/main" id="{7AA0B5F1-1077-858A-C62C-858450FBC3C5}"/>
              </a:ext>
            </a:extLst>
          </p:cNvPr>
          <p:cNvSpPr>
            <a:spLocks noGrp="1"/>
          </p:cNvSpPr>
          <p:nvPr>
            <p:ph idx="17"/>
          </p:nvPr>
        </p:nvSpPr>
        <p:spPr>
          <a:xfrm>
            <a:off x="5779584"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3" name="Content Placeholder 2">
            <a:extLst>
              <a:ext uri="{FF2B5EF4-FFF2-40B4-BE49-F238E27FC236}">
                <a16:creationId xmlns:a16="http://schemas.microsoft.com/office/drawing/2014/main" id="{3AE83EB5-2665-D503-D2D9-4444AD9F8ECF}"/>
              </a:ext>
            </a:extLst>
          </p:cNvPr>
          <p:cNvSpPr>
            <a:spLocks noGrp="1"/>
          </p:cNvSpPr>
          <p:nvPr>
            <p:ph idx="18"/>
          </p:nvPr>
        </p:nvSpPr>
        <p:spPr>
          <a:xfrm>
            <a:off x="8751167"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141430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lide 2 - NO 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2" name="Picture Placeholder 10">
            <a:extLst>
              <a:ext uri="{FF2B5EF4-FFF2-40B4-BE49-F238E27FC236}">
                <a16:creationId xmlns:a16="http://schemas.microsoft.com/office/drawing/2014/main" id="{51BF88A7-7C4F-1BE4-F2F9-9234CF8F493B}"/>
              </a:ext>
            </a:extLst>
          </p:cNvPr>
          <p:cNvSpPr>
            <a:spLocks noGrp="1"/>
          </p:cNvSpPr>
          <p:nvPr>
            <p:ph type="pic" sz="quarter" idx="14"/>
          </p:nvPr>
        </p:nvSpPr>
        <p:spPr>
          <a:xfrm>
            <a:off x="468000" y="1370972"/>
            <a:ext cx="5040000" cy="3312000"/>
          </a:xfrm>
          <a:prstGeom prst="rect">
            <a:avLst/>
          </a:prstGeom>
        </p:spPr>
        <p:txBody>
          <a:bodyPr/>
          <a:lstStyle/>
          <a:p>
            <a:r>
              <a:rPr lang="en-GB"/>
              <a:t>Click icon to add picture</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4" name="Picture Placeholder 10">
            <a:extLst>
              <a:ext uri="{FF2B5EF4-FFF2-40B4-BE49-F238E27FC236}">
                <a16:creationId xmlns:a16="http://schemas.microsoft.com/office/drawing/2014/main" id="{DD60EE9C-D56C-4844-BD24-F1B660E0D785}"/>
              </a:ext>
            </a:extLst>
          </p:cNvPr>
          <p:cNvSpPr>
            <a:spLocks noGrp="1"/>
          </p:cNvSpPr>
          <p:nvPr>
            <p:ph type="pic" sz="quarter" idx="15"/>
          </p:nvPr>
        </p:nvSpPr>
        <p:spPr>
          <a:xfrm>
            <a:off x="5779584" y="1370972"/>
            <a:ext cx="2700000" cy="3348000"/>
          </a:xfrm>
          <a:prstGeom prst="rect">
            <a:avLst/>
          </a:prstGeom>
        </p:spPr>
        <p:txBody>
          <a:bodyPr/>
          <a:lstStyle/>
          <a:p>
            <a:r>
              <a:rPr lang="en-GB"/>
              <a:t>Click icon to add picture</a:t>
            </a:r>
            <a:endParaRPr lang="en-AU" dirty="0"/>
          </a:p>
        </p:txBody>
      </p:sp>
      <p:sp>
        <p:nvSpPr>
          <p:cNvPr id="9" name="Picture Placeholder 10">
            <a:extLst>
              <a:ext uri="{FF2B5EF4-FFF2-40B4-BE49-F238E27FC236}">
                <a16:creationId xmlns:a16="http://schemas.microsoft.com/office/drawing/2014/main" id="{35ED6F4F-29C9-A477-C232-DB466AE1E104}"/>
              </a:ext>
            </a:extLst>
          </p:cNvPr>
          <p:cNvSpPr>
            <a:spLocks noGrp="1"/>
          </p:cNvSpPr>
          <p:nvPr>
            <p:ph type="pic" sz="quarter" idx="16"/>
          </p:nvPr>
        </p:nvSpPr>
        <p:spPr>
          <a:xfrm>
            <a:off x="8751167" y="1370972"/>
            <a:ext cx="2700000" cy="3312000"/>
          </a:xfrm>
          <a:prstGeom prst="rect">
            <a:avLst/>
          </a:prstGeom>
        </p:spPr>
        <p:txBody>
          <a:bodyPr/>
          <a:lstStyle/>
          <a:p>
            <a:r>
              <a:rPr lang="en-GB"/>
              <a:t>Click icon to add picture</a:t>
            </a:r>
            <a:endParaRPr lang="en-AU" dirty="0"/>
          </a:p>
        </p:txBody>
      </p:sp>
      <p:sp>
        <p:nvSpPr>
          <p:cNvPr id="10" name="Content Placeholder 2">
            <a:extLst>
              <a:ext uri="{FF2B5EF4-FFF2-40B4-BE49-F238E27FC236}">
                <a16:creationId xmlns:a16="http://schemas.microsoft.com/office/drawing/2014/main" id="{68210E02-52AE-94B5-4A1B-F0BB34BB8C9C}"/>
              </a:ext>
            </a:extLst>
          </p:cNvPr>
          <p:cNvSpPr>
            <a:spLocks noGrp="1"/>
          </p:cNvSpPr>
          <p:nvPr>
            <p:ph idx="1"/>
          </p:nvPr>
        </p:nvSpPr>
        <p:spPr>
          <a:xfrm>
            <a:off x="468000" y="4813577"/>
            <a:ext cx="5040000" cy="673434"/>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1" name="Content Placeholder 2">
            <a:extLst>
              <a:ext uri="{FF2B5EF4-FFF2-40B4-BE49-F238E27FC236}">
                <a16:creationId xmlns:a16="http://schemas.microsoft.com/office/drawing/2014/main" id="{7AA0B5F1-1077-858A-C62C-858450FBC3C5}"/>
              </a:ext>
            </a:extLst>
          </p:cNvPr>
          <p:cNvSpPr>
            <a:spLocks noGrp="1"/>
          </p:cNvSpPr>
          <p:nvPr>
            <p:ph idx="17"/>
          </p:nvPr>
        </p:nvSpPr>
        <p:spPr>
          <a:xfrm>
            <a:off x="5779584"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
        <p:nvSpPr>
          <p:cNvPr id="13" name="Content Placeholder 2">
            <a:extLst>
              <a:ext uri="{FF2B5EF4-FFF2-40B4-BE49-F238E27FC236}">
                <a16:creationId xmlns:a16="http://schemas.microsoft.com/office/drawing/2014/main" id="{3AE83EB5-2665-D503-D2D9-4444AD9F8ECF}"/>
              </a:ext>
            </a:extLst>
          </p:cNvPr>
          <p:cNvSpPr>
            <a:spLocks noGrp="1"/>
          </p:cNvSpPr>
          <p:nvPr>
            <p:ph idx="18"/>
          </p:nvPr>
        </p:nvSpPr>
        <p:spPr>
          <a:xfrm>
            <a:off x="8751167" y="4813576"/>
            <a:ext cx="2700000" cy="673435"/>
          </a:xfrm>
          <a:prstGeom prst="rect">
            <a:avLst/>
          </a:prstGeom>
        </p:spPr>
        <p:txBody>
          <a:bodyPr/>
          <a:lstStyle>
            <a:lvl1pPr algn="ctr">
              <a:lnSpc>
                <a:spcPct val="100000"/>
              </a:lnSpc>
              <a:spcBef>
                <a:spcPts val="0"/>
              </a:spcBef>
              <a:spcAft>
                <a:spcPts val="0"/>
              </a:spcAft>
              <a:defRPr sz="18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599040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slide 3 - Respect Symbol">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pic>
        <p:nvPicPr>
          <p:cNvPr id="7" name="Graphic 6">
            <a:extLst>
              <a:ext uri="{FF2B5EF4-FFF2-40B4-BE49-F238E27FC236}">
                <a16:creationId xmlns:a16="http://schemas.microsoft.com/office/drawing/2014/main" id="{25B2878B-81A3-BDDA-F1B3-4119619717B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000" y="5963641"/>
            <a:ext cx="1994595" cy="720000"/>
          </a:xfrm>
          <a:prstGeom prst="rect">
            <a:avLst/>
          </a:prstGeom>
        </p:spPr>
      </p:pic>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12" name="Picture Placeholder 10">
            <a:extLst>
              <a:ext uri="{FF2B5EF4-FFF2-40B4-BE49-F238E27FC236}">
                <a16:creationId xmlns:a16="http://schemas.microsoft.com/office/drawing/2014/main" id="{8229C047-A50E-3406-CEEF-15F8177A51F0}"/>
              </a:ext>
            </a:extLst>
          </p:cNvPr>
          <p:cNvSpPr>
            <a:spLocks noGrp="1"/>
          </p:cNvSpPr>
          <p:nvPr>
            <p:ph type="pic" sz="quarter" idx="15"/>
          </p:nvPr>
        </p:nvSpPr>
        <p:spPr>
          <a:xfrm>
            <a:off x="500618" y="4113200"/>
            <a:ext cx="2520000" cy="1260000"/>
          </a:xfrm>
          <a:prstGeom prst="rect">
            <a:avLst/>
          </a:prstGeom>
        </p:spPr>
        <p:txBody>
          <a:bodyPr/>
          <a:lstStyle/>
          <a:p>
            <a:r>
              <a:rPr lang="en-GB"/>
              <a:t>Click icon to add picture</a:t>
            </a:r>
            <a:endParaRPr lang="en-AU" dirty="0"/>
          </a:p>
        </p:txBody>
      </p:sp>
      <p:sp>
        <p:nvSpPr>
          <p:cNvPr id="15" name="Content Placeholder 2">
            <a:extLst>
              <a:ext uri="{FF2B5EF4-FFF2-40B4-BE49-F238E27FC236}">
                <a16:creationId xmlns:a16="http://schemas.microsoft.com/office/drawing/2014/main" id="{69378F72-91F4-E01C-B5CE-D7F814F57C6C}"/>
              </a:ext>
            </a:extLst>
          </p:cNvPr>
          <p:cNvSpPr>
            <a:spLocks noGrp="1"/>
          </p:cNvSpPr>
          <p:nvPr>
            <p:ph idx="19" hasCustomPrompt="1"/>
          </p:nvPr>
        </p:nvSpPr>
        <p:spPr>
          <a:xfrm>
            <a:off x="5006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6" name="Picture Placeholder 10">
            <a:extLst>
              <a:ext uri="{FF2B5EF4-FFF2-40B4-BE49-F238E27FC236}">
                <a16:creationId xmlns:a16="http://schemas.microsoft.com/office/drawing/2014/main" id="{21C24142-420F-7BEC-5EA2-44776B5FC2D1}"/>
              </a:ext>
            </a:extLst>
          </p:cNvPr>
          <p:cNvSpPr>
            <a:spLocks noGrp="1"/>
          </p:cNvSpPr>
          <p:nvPr>
            <p:ph type="pic" sz="quarter" idx="20"/>
          </p:nvPr>
        </p:nvSpPr>
        <p:spPr>
          <a:xfrm>
            <a:off x="3349651" y="4113200"/>
            <a:ext cx="2520000" cy="1260000"/>
          </a:xfrm>
          <a:prstGeom prst="rect">
            <a:avLst/>
          </a:prstGeom>
        </p:spPr>
        <p:txBody>
          <a:bodyPr/>
          <a:lstStyle/>
          <a:p>
            <a:r>
              <a:rPr lang="en-GB"/>
              <a:t>Click icon to add picture</a:t>
            </a:r>
            <a:endParaRPr lang="en-AU" dirty="0"/>
          </a:p>
        </p:txBody>
      </p:sp>
      <p:sp>
        <p:nvSpPr>
          <p:cNvPr id="18" name="Content Placeholder 2">
            <a:extLst>
              <a:ext uri="{FF2B5EF4-FFF2-40B4-BE49-F238E27FC236}">
                <a16:creationId xmlns:a16="http://schemas.microsoft.com/office/drawing/2014/main" id="{4E3F9083-9033-5D96-89AD-F405A98598C3}"/>
              </a:ext>
            </a:extLst>
          </p:cNvPr>
          <p:cNvSpPr>
            <a:spLocks noGrp="1"/>
          </p:cNvSpPr>
          <p:nvPr>
            <p:ph idx="22" hasCustomPrompt="1"/>
          </p:nvPr>
        </p:nvSpPr>
        <p:spPr>
          <a:xfrm>
            <a:off x="3349651"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9" name="Picture Placeholder 10">
            <a:extLst>
              <a:ext uri="{FF2B5EF4-FFF2-40B4-BE49-F238E27FC236}">
                <a16:creationId xmlns:a16="http://schemas.microsoft.com/office/drawing/2014/main" id="{4859FC24-32AE-597E-4DFD-F9D6D63B1F25}"/>
              </a:ext>
            </a:extLst>
          </p:cNvPr>
          <p:cNvSpPr>
            <a:spLocks noGrp="1"/>
          </p:cNvSpPr>
          <p:nvPr>
            <p:ph type="pic" sz="quarter" idx="23"/>
          </p:nvPr>
        </p:nvSpPr>
        <p:spPr>
          <a:xfrm>
            <a:off x="6198684" y="4113200"/>
            <a:ext cx="2520000" cy="1260000"/>
          </a:xfrm>
          <a:prstGeom prst="rect">
            <a:avLst/>
          </a:prstGeom>
        </p:spPr>
        <p:txBody>
          <a:bodyPr/>
          <a:lstStyle/>
          <a:p>
            <a:r>
              <a:rPr lang="en-GB"/>
              <a:t>Click icon to add picture</a:t>
            </a:r>
            <a:endParaRPr lang="en-AU" dirty="0"/>
          </a:p>
        </p:txBody>
      </p:sp>
      <p:sp>
        <p:nvSpPr>
          <p:cNvPr id="21" name="Content Placeholder 2">
            <a:extLst>
              <a:ext uri="{FF2B5EF4-FFF2-40B4-BE49-F238E27FC236}">
                <a16:creationId xmlns:a16="http://schemas.microsoft.com/office/drawing/2014/main" id="{C1D4314F-99D7-0AFD-4EAE-BF3E64BA98ED}"/>
              </a:ext>
            </a:extLst>
          </p:cNvPr>
          <p:cNvSpPr>
            <a:spLocks noGrp="1"/>
          </p:cNvSpPr>
          <p:nvPr>
            <p:ph idx="25" hasCustomPrompt="1"/>
          </p:nvPr>
        </p:nvSpPr>
        <p:spPr>
          <a:xfrm>
            <a:off x="6198684"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22" name="Picture Placeholder 10">
            <a:extLst>
              <a:ext uri="{FF2B5EF4-FFF2-40B4-BE49-F238E27FC236}">
                <a16:creationId xmlns:a16="http://schemas.microsoft.com/office/drawing/2014/main" id="{7C626D22-BB91-F431-8108-E1C27415E826}"/>
              </a:ext>
            </a:extLst>
          </p:cNvPr>
          <p:cNvSpPr>
            <a:spLocks noGrp="1"/>
          </p:cNvSpPr>
          <p:nvPr>
            <p:ph type="pic" sz="quarter" idx="26"/>
          </p:nvPr>
        </p:nvSpPr>
        <p:spPr>
          <a:xfrm>
            <a:off x="9047718" y="4113200"/>
            <a:ext cx="2520000" cy="1260000"/>
          </a:xfrm>
          <a:prstGeom prst="rect">
            <a:avLst/>
          </a:prstGeom>
        </p:spPr>
        <p:txBody>
          <a:bodyPr/>
          <a:lstStyle/>
          <a:p>
            <a:r>
              <a:rPr lang="en-GB"/>
              <a:t>Click icon to add picture</a:t>
            </a:r>
            <a:endParaRPr lang="en-AU" dirty="0"/>
          </a:p>
        </p:txBody>
      </p:sp>
      <p:sp>
        <p:nvSpPr>
          <p:cNvPr id="24" name="Content Placeholder 2">
            <a:extLst>
              <a:ext uri="{FF2B5EF4-FFF2-40B4-BE49-F238E27FC236}">
                <a16:creationId xmlns:a16="http://schemas.microsoft.com/office/drawing/2014/main" id="{CAA63AFD-BCDA-F2F1-E79F-1D33D06BD1A5}"/>
              </a:ext>
            </a:extLst>
          </p:cNvPr>
          <p:cNvSpPr>
            <a:spLocks noGrp="1"/>
          </p:cNvSpPr>
          <p:nvPr>
            <p:ph idx="28" hasCustomPrompt="1"/>
          </p:nvPr>
        </p:nvSpPr>
        <p:spPr>
          <a:xfrm>
            <a:off x="90477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25" name="Slide Number Placeholder 5">
            <a:extLst>
              <a:ext uri="{FF2B5EF4-FFF2-40B4-BE49-F238E27FC236}">
                <a16:creationId xmlns:a16="http://schemas.microsoft.com/office/drawing/2014/main" id="{5925698D-A4C0-3812-8AFE-34B4CFAAD8C0}"/>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Tree>
    <p:extLst>
      <p:ext uri="{BB962C8B-B14F-4D97-AF65-F5344CB8AC3E}">
        <p14:creationId xmlns:p14="http://schemas.microsoft.com/office/powerpoint/2010/main" val="63101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3 - NO Respect Symbol">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12" name="Picture Placeholder 10">
            <a:extLst>
              <a:ext uri="{FF2B5EF4-FFF2-40B4-BE49-F238E27FC236}">
                <a16:creationId xmlns:a16="http://schemas.microsoft.com/office/drawing/2014/main" id="{8229C047-A50E-3406-CEEF-15F8177A51F0}"/>
              </a:ext>
            </a:extLst>
          </p:cNvPr>
          <p:cNvSpPr>
            <a:spLocks noGrp="1"/>
          </p:cNvSpPr>
          <p:nvPr>
            <p:ph type="pic" sz="quarter" idx="15"/>
          </p:nvPr>
        </p:nvSpPr>
        <p:spPr>
          <a:xfrm>
            <a:off x="500618" y="4113200"/>
            <a:ext cx="2520000" cy="1260000"/>
          </a:xfrm>
          <a:prstGeom prst="rect">
            <a:avLst/>
          </a:prstGeom>
        </p:spPr>
        <p:txBody>
          <a:bodyPr/>
          <a:lstStyle/>
          <a:p>
            <a:r>
              <a:rPr lang="en-GB"/>
              <a:t>Click icon to add picture</a:t>
            </a:r>
            <a:endParaRPr lang="en-AU" dirty="0"/>
          </a:p>
        </p:txBody>
      </p:sp>
      <p:sp>
        <p:nvSpPr>
          <p:cNvPr id="15" name="Content Placeholder 2">
            <a:extLst>
              <a:ext uri="{FF2B5EF4-FFF2-40B4-BE49-F238E27FC236}">
                <a16:creationId xmlns:a16="http://schemas.microsoft.com/office/drawing/2014/main" id="{69378F72-91F4-E01C-B5CE-D7F814F57C6C}"/>
              </a:ext>
            </a:extLst>
          </p:cNvPr>
          <p:cNvSpPr>
            <a:spLocks noGrp="1"/>
          </p:cNvSpPr>
          <p:nvPr>
            <p:ph idx="19" hasCustomPrompt="1"/>
          </p:nvPr>
        </p:nvSpPr>
        <p:spPr>
          <a:xfrm>
            <a:off x="5006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6" name="Picture Placeholder 10">
            <a:extLst>
              <a:ext uri="{FF2B5EF4-FFF2-40B4-BE49-F238E27FC236}">
                <a16:creationId xmlns:a16="http://schemas.microsoft.com/office/drawing/2014/main" id="{21C24142-420F-7BEC-5EA2-44776B5FC2D1}"/>
              </a:ext>
            </a:extLst>
          </p:cNvPr>
          <p:cNvSpPr>
            <a:spLocks noGrp="1"/>
          </p:cNvSpPr>
          <p:nvPr>
            <p:ph type="pic" sz="quarter" idx="20"/>
          </p:nvPr>
        </p:nvSpPr>
        <p:spPr>
          <a:xfrm>
            <a:off x="3349651" y="4113200"/>
            <a:ext cx="2520000" cy="1260000"/>
          </a:xfrm>
          <a:prstGeom prst="rect">
            <a:avLst/>
          </a:prstGeom>
        </p:spPr>
        <p:txBody>
          <a:bodyPr/>
          <a:lstStyle/>
          <a:p>
            <a:r>
              <a:rPr lang="en-GB"/>
              <a:t>Click icon to add picture</a:t>
            </a:r>
            <a:endParaRPr lang="en-AU" dirty="0"/>
          </a:p>
        </p:txBody>
      </p:sp>
      <p:sp>
        <p:nvSpPr>
          <p:cNvPr id="18" name="Content Placeholder 2">
            <a:extLst>
              <a:ext uri="{FF2B5EF4-FFF2-40B4-BE49-F238E27FC236}">
                <a16:creationId xmlns:a16="http://schemas.microsoft.com/office/drawing/2014/main" id="{4E3F9083-9033-5D96-89AD-F405A98598C3}"/>
              </a:ext>
            </a:extLst>
          </p:cNvPr>
          <p:cNvSpPr>
            <a:spLocks noGrp="1"/>
          </p:cNvSpPr>
          <p:nvPr>
            <p:ph idx="22" hasCustomPrompt="1"/>
          </p:nvPr>
        </p:nvSpPr>
        <p:spPr>
          <a:xfrm>
            <a:off x="3349651"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9" name="Picture Placeholder 10">
            <a:extLst>
              <a:ext uri="{FF2B5EF4-FFF2-40B4-BE49-F238E27FC236}">
                <a16:creationId xmlns:a16="http://schemas.microsoft.com/office/drawing/2014/main" id="{4859FC24-32AE-597E-4DFD-F9D6D63B1F25}"/>
              </a:ext>
            </a:extLst>
          </p:cNvPr>
          <p:cNvSpPr>
            <a:spLocks noGrp="1"/>
          </p:cNvSpPr>
          <p:nvPr>
            <p:ph type="pic" sz="quarter" idx="23"/>
          </p:nvPr>
        </p:nvSpPr>
        <p:spPr>
          <a:xfrm>
            <a:off x="6198684" y="4113200"/>
            <a:ext cx="2520000" cy="1260000"/>
          </a:xfrm>
          <a:prstGeom prst="rect">
            <a:avLst/>
          </a:prstGeom>
        </p:spPr>
        <p:txBody>
          <a:bodyPr/>
          <a:lstStyle/>
          <a:p>
            <a:r>
              <a:rPr lang="en-GB"/>
              <a:t>Click icon to add picture</a:t>
            </a:r>
            <a:endParaRPr lang="en-AU" dirty="0"/>
          </a:p>
        </p:txBody>
      </p:sp>
      <p:sp>
        <p:nvSpPr>
          <p:cNvPr id="21" name="Content Placeholder 2">
            <a:extLst>
              <a:ext uri="{FF2B5EF4-FFF2-40B4-BE49-F238E27FC236}">
                <a16:creationId xmlns:a16="http://schemas.microsoft.com/office/drawing/2014/main" id="{C1D4314F-99D7-0AFD-4EAE-BF3E64BA98ED}"/>
              </a:ext>
            </a:extLst>
          </p:cNvPr>
          <p:cNvSpPr>
            <a:spLocks noGrp="1"/>
          </p:cNvSpPr>
          <p:nvPr>
            <p:ph idx="25" hasCustomPrompt="1"/>
          </p:nvPr>
        </p:nvSpPr>
        <p:spPr>
          <a:xfrm>
            <a:off x="6198684"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22" name="Picture Placeholder 10">
            <a:extLst>
              <a:ext uri="{FF2B5EF4-FFF2-40B4-BE49-F238E27FC236}">
                <a16:creationId xmlns:a16="http://schemas.microsoft.com/office/drawing/2014/main" id="{7C626D22-BB91-F431-8108-E1C27415E826}"/>
              </a:ext>
            </a:extLst>
          </p:cNvPr>
          <p:cNvSpPr>
            <a:spLocks noGrp="1"/>
          </p:cNvSpPr>
          <p:nvPr>
            <p:ph type="pic" sz="quarter" idx="26"/>
          </p:nvPr>
        </p:nvSpPr>
        <p:spPr>
          <a:xfrm>
            <a:off x="9047718" y="4113200"/>
            <a:ext cx="2520000" cy="1260000"/>
          </a:xfrm>
          <a:prstGeom prst="rect">
            <a:avLst/>
          </a:prstGeom>
        </p:spPr>
        <p:txBody>
          <a:bodyPr/>
          <a:lstStyle/>
          <a:p>
            <a:r>
              <a:rPr lang="en-GB"/>
              <a:t>Click icon to add picture</a:t>
            </a:r>
            <a:endParaRPr lang="en-AU" dirty="0"/>
          </a:p>
        </p:txBody>
      </p:sp>
      <p:sp>
        <p:nvSpPr>
          <p:cNvPr id="24" name="Content Placeholder 2">
            <a:extLst>
              <a:ext uri="{FF2B5EF4-FFF2-40B4-BE49-F238E27FC236}">
                <a16:creationId xmlns:a16="http://schemas.microsoft.com/office/drawing/2014/main" id="{CAA63AFD-BCDA-F2F1-E79F-1D33D06BD1A5}"/>
              </a:ext>
            </a:extLst>
          </p:cNvPr>
          <p:cNvSpPr>
            <a:spLocks noGrp="1"/>
          </p:cNvSpPr>
          <p:nvPr>
            <p:ph idx="28" hasCustomPrompt="1"/>
          </p:nvPr>
        </p:nvSpPr>
        <p:spPr>
          <a:xfrm>
            <a:off x="90477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Tree>
    <p:extLst>
      <p:ext uri="{BB962C8B-B14F-4D97-AF65-F5344CB8AC3E}">
        <p14:creationId xmlns:p14="http://schemas.microsoft.com/office/powerpoint/2010/main" val="23266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oC standar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6A148-446C-8D44-64AB-B244AC95647B}"/>
              </a:ext>
            </a:extLst>
          </p:cNvPr>
          <p:cNvSpPr/>
          <p:nvPr userDrawn="1"/>
        </p:nvSpPr>
        <p:spPr>
          <a:xfrm>
            <a:off x="-327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pic>
        <p:nvPicPr>
          <p:cNvPr id="8" name="Graphic 7">
            <a:extLst>
              <a:ext uri="{FF2B5EF4-FFF2-40B4-BE49-F238E27FC236}">
                <a16:creationId xmlns:a16="http://schemas.microsoft.com/office/drawing/2014/main" id="{A33F8179-601B-4080-5CDE-922DA695E0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8566" y="830872"/>
            <a:ext cx="1564725" cy="2214282"/>
          </a:xfrm>
          <a:prstGeom prst="rect">
            <a:avLst/>
          </a:prstGeom>
        </p:spPr>
      </p:pic>
      <p:sp>
        <p:nvSpPr>
          <p:cNvPr id="13" name="TextBox 12">
            <a:extLst>
              <a:ext uri="{FF2B5EF4-FFF2-40B4-BE49-F238E27FC236}">
                <a16:creationId xmlns:a16="http://schemas.microsoft.com/office/drawing/2014/main" id="{275EEE58-A4F9-5901-A545-31A2E59E95F5}"/>
              </a:ext>
            </a:extLst>
          </p:cNvPr>
          <p:cNvSpPr txBox="1"/>
          <p:nvPr userDrawn="1"/>
        </p:nvSpPr>
        <p:spPr>
          <a:xfrm>
            <a:off x="871808" y="2788025"/>
            <a:ext cx="1798240" cy="523220"/>
          </a:xfrm>
          <a:prstGeom prst="rect">
            <a:avLst/>
          </a:prstGeom>
          <a:noFill/>
        </p:spPr>
        <p:txBody>
          <a:bodyPr wrap="square" rtlCol="0">
            <a:spAutoFit/>
          </a:bodyPr>
          <a:lstStyle/>
          <a:p>
            <a:pPr algn="ctr" rtl="0"/>
            <a:r>
              <a:rPr lang="en-US" sz="1400" b="1" i="1" u="none" strike="noStrike" kern="1200" baseline="30000" dirty="0">
                <a:solidFill>
                  <a:schemeClr val="tx2"/>
                </a:solidFill>
                <a:latin typeface="+mn-lt"/>
                <a:ea typeface="+mn-ea"/>
                <a:cs typeface="+mn-cs"/>
              </a:rPr>
              <a:t>Aboriginal Respect Symbol. Designed by Marcus Lee Design for Cancer Council NSW.</a:t>
            </a:r>
          </a:p>
        </p:txBody>
      </p:sp>
      <p:sp>
        <p:nvSpPr>
          <p:cNvPr id="15" name="TextBox 14">
            <a:extLst>
              <a:ext uri="{FF2B5EF4-FFF2-40B4-BE49-F238E27FC236}">
                <a16:creationId xmlns:a16="http://schemas.microsoft.com/office/drawing/2014/main" id="{BDACFA4F-182A-614E-8CB3-3F22601591DD}"/>
              </a:ext>
            </a:extLst>
          </p:cNvPr>
          <p:cNvSpPr txBox="1"/>
          <p:nvPr userDrawn="1"/>
        </p:nvSpPr>
        <p:spPr>
          <a:xfrm>
            <a:off x="2994212" y="1322621"/>
            <a:ext cx="7189694" cy="732252"/>
          </a:xfrm>
          <a:prstGeom prst="rect">
            <a:avLst/>
          </a:prstGeom>
          <a:noFill/>
        </p:spPr>
        <p:txBody>
          <a:bodyPr wrap="square" rtlCol="0" anchor="ctr">
            <a:spAutoFit/>
          </a:bodyPr>
          <a:lstStyle/>
          <a:p>
            <a:pPr rtl="0">
              <a:lnSpc>
                <a:spcPct val="108000"/>
              </a:lnSpc>
              <a:spcBef>
                <a:spcPts val="600"/>
              </a:spcBef>
              <a:spcAft>
                <a:spcPts val="600"/>
              </a:spcAft>
            </a:pPr>
            <a:r>
              <a:rPr lang="en-GB" sz="6000" b="0" i="0" u="none" strike="noStrike" kern="1200" baseline="30000" dirty="0">
                <a:solidFill>
                  <a:schemeClr val="tx2"/>
                </a:solidFill>
                <a:latin typeface="+mj-lt"/>
                <a:ea typeface="+mn-ea"/>
                <a:cs typeface="+mn-cs"/>
              </a:rPr>
              <a:t>Acknowledgement of Country</a:t>
            </a:r>
            <a:r>
              <a:rPr lang="en-GB" sz="6000" b="0" i="0" u="none" strike="noStrike" kern="1200" baseline="30000" dirty="0">
                <a:solidFill>
                  <a:schemeClr val="bg1"/>
                </a:solidFill>
                <a:latin typeface="+mj-lt"/>
                <a:ea typeface="+mn-ea"/>
                <a:cs typeface="+mn-cs"/>
              </a:rPr>
              <a:t>.</a:t>
            </a:r>
            <a:endParaRPr lang="en-GB" sz="6000" b="0" i="0" u="none" strike="noStrike" kern="1200" baseline="30000" dirty="0">
              <a:solidFill>
                <a:schemeClr val="tx2"/>
              </a:solidFill>
              <a:latin typeface="+mj-lt"/>
              <a:ea typeface="+mn-ea"/>
              <a:cs typeface="+mn-cs"/>
            </a:endParaRPr>
          </a:p>
        </p:txBody>
      </p:sp>
      <p:sp>
        <p:nvSpPr>
          <p:cNvPr id="18" name="TextBox 17">
            <a:extLst>
              <a:ext uri="{FF2B5EF4-FFF2-40B4-BE49-F238E27FC236}">
                <a16:creationId xmlns:a16="http://schemas.microsoft.com/office/drawing/2014/main" id="{12D0D8CE-629D-7E11-B266-1AC5852E8E98}"/>
              </a:ext>
            </a:extLst>
          </p:cNvPr>
          <p:cNvSpPr txBox="1"/>
          <p:nvPr userDrawn="1"/>
        </p:nvSpPr>
        <p:spPr>
          <a:xfrm>
            <a:off x="2994212" y="1967936"/>
            <a:ext cx="7189694" cy="1183081"/>
          </a:xfrm>
          <a:prstGeom prst="rect">
            <a:avLst/>
          </a:prstGeom>
          <a:noFill/>
        </p:spPr>
        <p:txBody>
          <a:bodyPr wrap="square" rtlCol="0">
            <a:spAutoFit/>
          </a:bodyPr>
          <a:lstStyle/>
          <a:p>
            <a:pPr rtl="0">
              <a:lnSpc>
                <a:spcPct val="112000"/>
              </a:lnSpc>
              <a:spcBef>
                <a:spcPts val="600"/>
              </a:spcBef>
              <a:spcAft>
                <a:spcPts val="600"/>
              </a:spcAft>
            </a:pPr>
            <a:r>
              <a:rPr lang="en-US" sz="2400" b="0" i="0" u="none" strike="noStrike" kern="1200" baseline="30000" dirty="0">
                <a:solidFill>
                  <a:schemeClr val="tx2"/>
                </a:solidFill>
                <a:latin typeface="+mj-lt"/>
                <a:ea typeface="+mn-ea"/>
                <a:cs typeface="+mn-cs"/>
              </a:rPr>
              <a:t>Cancer Council NSW would like to acknowledge the Traditional Custodians of the land on which we live and work. </a:t>
            </a:r>
            <a:r>
              <a:rPr lang="en-US" sz="2400" b="0" i="0" u="none" strike="noStrike" kern="1200" baseline="30000">
                <a:solidFill>
                  <a:schemeClr val="tx2"/>
                </a:solidFill>
                <a:latin typeface="+mj-lt"/>
                <a:ea typeface="+mn-ea"/>
                <a:cs typeface="+mn-cs"/>
              </a:rPr>
              <a:t>We would also like to pay respect to the Elders past and present, and extend that respect to all other Aboriginal and Torres Strait Islander peoples.</a:t>
            </a:r>
            <a:endParaRPr lang="en-GB" sz="2400" b="0" i="0" u="none" strike="noStrike" kern="1200" baseline="30000" dirty="0">
              <a:solidFill>
                <a:schemeClr val="tx2"/>
              </a:solidFill>
              <a:latin typeface="+mj-lt"/>
              <a:ea typeface="+mn-ea"/>
              <a:cs typeface="+mn-cs"/>
            </a:endParaRPr>
          </a:p>
        </p:txBody>
      </p:sp>
      <p:sp>
        <p:nvSpPr>
          <p:cNvPr id="19" name="TextBox 18">
            <a:extLst>
              <a:ext uri="{FF2B5EF4-FFF2-40B4-BE49-F238E27FC236}">
                <a16:creationId xmlns:a16="http://schemas.microsoft.com/office/drawing/2014/main" id="{AC0DB0A0-24AB-FD21-9709-64A51FC89293}"/>
              </a:ext>
            </a:extLst>
          </p:cNvPr>
          <p:cNvSpPr txBox="1"/>
          <p:nvPr userDrawn="1"/>
        </p:nvSpPr>
        <p:spPr>
          <a:xfrm>
            <a:off x="2994212" y="3204791"/>
            <a:ext cx="7189694" cy="1183081"/>
          </a:xfrm>
          <a:prstGeom prst="rect">
            <a:avLst/>
          </a:prstGeom>
          <a:noFill/>
        </p:spPr>
        <p:txBody>
          <a:bodyPr wrap="square" rtlCol="0">
            <a:spAutoFit/>
          </a:bodyPr>
          <a:lstStyle/>
          <a:p>
            <a:pPr rtl="0">
              <a:lnSpc>
                <a:spcPct val="112000"/>
              </a:lnSpc>
              <a:spcBef>
                <a:spcPts val="600"/>
              </a:spcBef>
              <a:spcAft>
                <a:spcPts val="600"/>
              </a:spcAft>
            </a:pPr>
            <a:r>
              <a:rPr lang="en-US" sz="2400" b="0" i="0" u="none" strike="noStrike" kern="1200" baseline="30000" dirty="0">
                <a:solidFill>
                  <a:schemeClr val="tx2"/>
                </a:solidFill>
                <a:latin typeface="+mn-lt"/>
                <a:ea typeface="+mn-ea"/>
                <a:cs typeface="+mn-cs"/>
              </a:rPr>
              <a:t>Cancer Council NSW is committed to reconciliation with Aboriginal and Torres Strait Islander peoples. Our vision for reconciliation is to improve health outcomes for Aboriginal and Torres Strait Islander communities across NSW by creating culturally safe and responsive programs and services. </a:t>
            </a:r>
            <a:endParaRPr lang="en-GB" sz="2400" b="0" i="0" u="none" strike="noStrike" kern="1200" baseline="30000" dirty="0">
              <a:solidFill>
                <a:schemeClr val="tx2"/>
              </a:solidFill>
              <a:latin typeface="+mn-lt"/>
              <a:ea typeface="+mn-ea"/>
              <a:cs typeface="+mn-cs"/>
            </a:endParaRPr>
          </a:p>
        </p:txBody>
      </p:sp>
      <p:sp>
        <p:nvSpPr>
          <p:cNvPr id="5" name="Text Placeholder 5">
            <a:extLst>
              <a:ext uri="{FF2B5EF4-FFF2-40B4-BE49-F238E27FC236}">
                <a16:creationId xmlns:a16="http://schemas.microsoft.com/office/drawing/2014/main" id="{C2C5D4F6-6B8E-A4DF-1F2A-258604628463}"/>
              </a:ext>
            </a:extLst>
          </p:cNvPr>
          <p:cNvSpPr>
            <a:spLocks noGrp="1"/>
          </p:cNvSpPr>
          <p:nvPr>
            <p:ph type="body" sz="quarter" idx="12" hasCustomPrompt="1"/>
          </p:nvPr>
        </p:nvSpPr>
        <p:spPr>
          <a:xfrm>
            <a:off x="9046105" y="5318125"/>
            <a:ext cx="2405062" cy="1539875"/>
          </a:xfrm>
          <a:prstGeom prst="rect">
            <a:avLst/>
          </a:prstGeom>
          <a:blipFill dpi="0" rotWithShape="1">
            <a:blip r:embed="rId4">
              <a:extLst>
                <a:ext uri="{96DAC541-7B7A-43D3-8B79-37D633B846F1}">
                  <asvg:svgBlip xmlns:asvg="http://schemas.microsoft.com/office/drawing/2016/SVG/main" r:embed="rId5"/>
                </a:ext>
              </a:extLst>
            </a:blip>
            <a:srcRect/>
            <a:stretch>
              <a:fillRect/>
            </a:stretch>
          </a:blipFill>
        </p:spPr>
        <p:txBody>
          <a:bodyPr/>
          <a:lstStyle>
            <a:lvl1pPr>
              <a:defRPr sz="200">
                <a:solidFill>
                  <a:schemeClr val="accent2"/>
                </a:solidFill>
              </a:defRPr>
            </a:lvl1pPr>
          </a:lstStyle>
          <a:p>
            <a:pPr lvl="0"/>
            <a:r>
              <a:rPr lang="en-US" dirty="0"/>
              <a:t>0</a:t>
            </a:r>
            <a:endParaRPr lang="en-AU" dirty="0"/>
          </a:p>
        </p:txBody>
      </p:sp>
      <p:sp>
        <p:nvSpPr>
          <p:cNvPr id="6" name="Slide Number Placeholder 5">
            <a:extLst>
              <a:ext uri="{FF2B5EF4-FFF2-40B4-BE49-F238E27FC236}">
                <a16:creationId xmlns:a16="http://schemas.microsoft.com/office/drawing/2014/main" id="{DFA98BD0-C474-5F28-F3D6-51060734B6EB}"/>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Tree>
    <p:extLst>
      <p:ext uri="{BB962C8B-B14F-4D97-AF65-F5344CB8AC3E}">
        <p14:creationId xmlns:p14="http://schemas.microsoft.com/office/powerpoint/2010/main" val="309897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slide 3 - NO 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12" name="Picture Placeholder 10">
            <a:extLst>
              <a:ext uri="{FF2B5EF4-FFF2-40B4-BE49-F238E27FC236}">
                <a16:creationId xmlns:a16="http://schemas.microsoft.com/office/drawing/2014/main" id="{8229C047-A50E-3406-CEEF-15F8177A51F0}"/>
              </a:ext>
            </a:extLst>
          </p:cNvPr>
          <p:cNvSpPr>
            <a:spLocks noGrp="1"/>
          </p:cNvSpPr>
          <p:nvPr>
            <p:ph type="pic" sz="quarter" idx="15"/>
          </p:nvPr>
        </p:nvSpPr>
        <p:spPr>
          <a:xfrm>
            <a:off x="500618" y="4113200"/>
            <a:ext cx="2520000" cy="1260000"/>
          </a:xfrm>
          <a:prstGeom prst="rect">
            <a:avLst/>
          </a:prstGeom>
        </p:spPr>
        <p:txBody>
          <a:bodyPr/>
          <a:lstStyle/>
          <a:p>
            <a:r>
              <a:rPr lang="en-GB"/>
              <a:t>Click icon to add picture</a:t>
            </a:r>
            <a:endParaRPr lang="en-AU" dirty="0"/>
          </a:p>
        </p:txBody>
      </p:sp>
      <p:sp>
        <p:nvSpPr>
          <p:cNvPr id="15" name="Content Placeholder 2">
            <a:extLst>
              <a:ext uri="{FF2B5EF4-FFF2-40B4-BE49-F238E27FC236}">
                <a16:creationId xmlns:a16="http://schemas.microsoft.com/office/drawing/2014/main" id="{69378F72-91F4-E01C-B5CE-D7F814F57C6C}"/>
              </a:ext>
            </a:extLst>
          </p:cNvPr>
          <p:cNvSpPr>
            <a:spLocks noGrp="1"/>
          </p:cNvSpPr>
          <p:nvPr>
            <p:ph idx="19" hasCustomPrompt="1"/>
          </p:nvPr>
        </p:nvSpPr>
        <p:spPr>
          <a:xfrm>
            <a:off x="5006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6" name="Picture Placeholder 10">
            <a:extLst>
              <a:ext uri="{FF2B5EF4-FFF2-40B4-BE49-F238E27FC236}">
                <a16:creationId xmlns:a16="http://schemas.microsoft.com/office/drawing/2014/main" id="{21C24142-420F-7BEC-5EA2-44776B5FC2D1}"/>
              </a:ext>
            </a:extLst>
          </p:cNvPr>
          <p:cNvSpPr>
            <a:spLocks noGrp="1"/>
          </p:cNvSpPr>
          <p:nvPr>
            <p:ph type="pic" sz="quarter" idx="20"/>
          </p:nvPr>
        </p:nvSpPr>
        <p:spPr>
          <a:xfrm>
            <a:off x="3349651" y="4113200"/>
            <a:ext cx="2520000" cy="1260000"/>
          </a:xfrm>
          <a:prstGeom prst="rect">
            <a:avLst/>
          </a:prstGeom>
        </p:spPr>
        <p:txBody>
          <a:bodyPr/>
          <a:lstStyle/>
          <a:p>
            <a:r>
              <a:rPr lang="en-GB"/>
              <a:t>Click icon to add picture</a:t>
            </a:r>
            <a:endParaRPr lang="en-AU" dirty="0"/>
          </a:p>
        </p:txBody>
      </p:sp>
      <p:sp>
        <p:nvSpPr>
          <p:cNvPr id="18" name="Content Placeholder 2">
            <a:extLst>
              <a:ext uri="{FF2B5EF4-FFF2-40B4-BE49-F238E27FC236}">
                <a16:creationId xmlns:a16="http://schemas.microsoft.com/office/drawing/2014/main" id="{4E3F9083-9033-5D96-89AD-F405A98598C3}"/>
              </a:ext>
            </a:extLst>
          </p:cNvPr>
          <p:cNvSpPr>
            <a:spLocks noGrp="1"/>
          </p:cNvSpPr>
          <p:nvPr>
            <p:ph idx="22" hasCustomPrompt="1"/>
          </p:nvPr>
        </p:nvSpPr>
        <p:spPr>
          <a:xfrm>
            <a:off x="3349651"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9" name="Picture Placeholder 10">
            <a:extLst>
              <a:ext uri="{FF2B5EF4-FFF2-40B4-BE49-F238E27FC236}">
                <a16:creationId xmlns:a16="http://schemas.microsoft.com/office/drawing/2014/main" id="{4859FC24-32AE-597E-4DFD-F9D6D63B1F25}"/>
              </a:ext>
            </a:extLst>
          </p:cNvPr>
          <p:cNvSpPr>
            <a:spLocks noGrp="1"/>
          </p:cNvSpPr>
          <p:nvPr>
            <p:ph type="pic" sz="quarter" idx="23"/>
          </p:nvPr>
        </p:nvSpPr>
        <p:spPr>
          <a:xfrm>
            <a:off x="6198684" y="4113200"/>
            <a:ext cx="2520000" cy="1260000"/>
          </a:xfrm>
          <a:prstGeom prst="rect">
            <a:avLst/>
          </a:prstGeom>
        </p:spPr>
        <p:txBody>
          <a:bodyPr/>
          <a:lstStyle/>
          <a:p>
            <a:r>
              <a:rPr lang="en-GB"/>
              <a:t>Click icon to add picture</a:t>
            </a:r>
            <a:endParaRPr lang="en-AU" dirty="0"/>
          </a:p>
        </p:txBody>
      </p:sp>
      <p:sp>
        <p:nvSpPr>
          <p:cNvPr id="21" name="Content Placeholder 2">
            <a:extLst>
              <a:ext uri="{FF2B5EF4-FFF2-40B4-BE49-F238E27FC236}">
                <a16:creationId xmlns:a16="http://schemas.microsoft.com/office/drawing/2014/main" id="{C1D4314F-99D7-0AFD-4EAE-BF3E64BA98ED}"/>
              </a:ext>
            </a:extLst>
          </p:cNvPr>
          <p:cNvSpPr>
            <a:spLocks noGrp="1"/>
          </p:cNvSpPr>
          <p:nvPr>
            <p:ph idx="25" hasCustomPrompt="1"/>
          </p:nvPr>
        </p:nvSpPr>
        <p:spPr>
          <a:xfrm>
            <a:off x="6198684"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22" name="Picture Placeholder 10">
            <a:extLst>
              <a:ext uri="{FF2B5EF4-FFF2-40B4-BE49-F238E27FC236}">
                <a16:creationId xmlns:a16="http://schemas.microsoft.com/office/drawing/2014/main" id="{7C626D22-BB91-F431-8108-E1C27415E826}"/>
              </a:ext>
            </a:extLst>
          </p:cNvPr>
          <p:cNvSpPr>
            <a:spLocks noGrp="1"/>
          </p:cNvSpPr>
          <p:nvPr>
            <p:ph type="pic" sz="quarter" idx="26"/>
          </p:nvPr>
        </p:nvSpPr>
        <p:spPr>
          <a:xfrm>
            <a:off x="9047718" y="4113200"/>
            <a:ext cx="2520000" cy="1260000"/>
          </a:xfrm>
          <a:prstGeom prst="rect">
            <a:avLst/>
          </a:prstGeom>
        </p:spPr>
        <p:txBody>
          <a:bodyPr/>
          <a:lstStyle/>
          <a:p>
            <a:r>
              <a:rPr lang="en-GB"/>
              <a:t>Click icon to add picture</a:t>
            </a:r>
            <a:endParaRPr lang="en-AU" dirty="0"/>
          </a:p>
        </p:txBody>
      </p:sp>
      <p:sp>
        <p:nvSpPr>
          <p:cNvPr id="24" name="Content Placeholder 2">
            <a:extLst>
              <a:ext uri="{FF2B5EF4-FFF2-40B4-BE49-F238E27FC236}">
                <a16:creationId xmlns:a16="http://schemas.microsoft.com/office/drawing/2014/main" id="{CAA63AFD-BCDA-F2F1-E79F-1D33D06BD1A5}"/>
              </a:ext>
            </a:extLst>
          </p:cNvPr>
          <p:cNvSpPr>
            <a:spLocks noGrp="1"/>
          </p:cNvSpPr>
          <p:nvPr>
            <p:ph idx="28" hasCustomPrompt="1"/>
          </p:nvPr>
        </p:nvSpPr>
        <p:spPr>
          <a:xfrm>
            <a:off x="90477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Tree>
    <p:extLst>
      <p:ext uri="{BB962C8B-B14F-4D97-AF65-F5344CB8AC3E}">
        <p14:creationId xmlns:p14="http://schemas.microsoft.com/office/powerpoint/2010/main" val="595679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slide 3 large - NO 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3" name="Title 1">
            <a:extLst>
              <a:ext uri="{FF2B5EF4-FFF2-40B4-BE49-F238E27FC236}">
                <a16:creationId xmlns:a16="http://schemas.microsoft.com/office/drawing/2014/main" id="{98402E29-08AB-08B6-6E09-C905760EE2A5}"/>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12" name="Picture Placeholder 10">
            <a:extLst>
              <a:ext uri="{FF2B5EF4-FFF2-40B4-BE49-F238E27FC236}">
                <a16:creationId xmlns:a16="http://schemas.microsoft.com/office/drawing/2014/main" id="{8229C047-A50E-3406-CEEF-15F8177A51F0}"/>
              </a:ext>
            </a:extLst>
          </p:cNvPr>
          <p:cNvSpPr>
            <a:spLocks noGrp="1"/>
          </p:cNvSpPr>
          <p:nvPr>
            <p:ph type="pic" sz="quarter" idx="15"/>
          </p:nvPr>
        </p:nvSpPr>
        <p:spPr>
          <a:xfrm>
            <a:off x="500618" y="4113200"/>
            <a:ext cx="2520000" cy="1980000"/>
          </a:xfrm>
          <a:prstGeom prst="rect">
            <a:avLst/>
          </a:prstGeom>
        </p:spPr>
        <p:txBody>
          <a:bodyPr/>
          <a:lstStyle/>
          <a:p>
            <a:r>
              <a:rPr lang="en-GB"/>
              <a:t>Click icon to add picture</a:t>
            </a:r>
            <a:endParaRPr lang="en-AU" dirty="0"/>
          </a:p>
        </p:txBody>
      </p:sp>
      <p:sp>
        <p:nvSpPr>
          <p:cNvPr id="15" name="Content Placeholder 2">
            <a:extLst>
              <a:ext uri="{FF2B5EF4-FFF2-40B4-BE49-F238E27FC236}">
                <a16:creationId xmlns:a16="http://schemas.microsoft.com/office/drawing/2014/main" id="{69378F72-91F4-E01C-B5CE-D7F814F57C6C}"/>
              </a:ext>
            </a:extLst>
          </p:cNvPr>
          <p:cNvSpPr>
            <a:spLocks noGrp="1"/>
          </p:cNvSpPr>
          <p:nvPr>
            <p:ph idx="19" hasCustomPrompt="1"/>
          </p:nvPr>
        </p:nvSpPr>
        <p:spPr>
          <a:xfrm>
            <a:off x="5006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6" name="Picture Placeholder 10">
            <a:extLst>
              <a:ext uri="{FF2B5EF4-FFF2-40B4-BE49-F238E27FC236}">
                <a16:creationId xmlns:a16="http://schemas.microsoft.com/office/drawing/2014/main" id="{21C24142-420F-7BEC-5EA2-44776B5FC2D1}"/>
              </a:ext>
            </a:extLst>
          </p:cNvPr>
          <p:cNvSpPr>
            <a:spLocks noGrp="1"/>
          </p:cNvSpPr>
          <p:nvPr>
            <p:ph type="pic" sz="quarter" idx="20"/>
          </p:nvPr>
        </p:nvSpPr>
        <p:spPr>
          <a:xfrm>
            <a:off x="3349651" y="4113200"/>
            <a:ext cx="2520000" cy="1980000"/>
          </a:xfrm>
          <a:prstGeom prst="rect">
            <a:avLst/>
          </a:prstGeom>
        </p:spPr>
        <p:txBody>
          <a:bodyPr/>
          <a:lstStyle/>
          <a:p>
            <a:r>
              <a:rPr lang="en-GB"/>
              <a:t>Click icon to add picture</a:t>
            </a:r>
            <a:endParaRPr lang="en-AU" dirty="0"/>
          </a:p>
        </p:txBody>
      </p:sp>
      <p:sp>
        <p:nvSpPr>
          <p:cNvPr id="18" name="Content Placeholder 2">
            <a:extLst>
              <a:ext uri="{FF2B5EF4-FFF2-40B4-BE49-F238E27FC236}">
                <a16:creationId xmlns:a16="http://schemas.microsoft.com/office/drawing/2014/main" id="{4E3F9083-9033-5D96-89AD-F405A98598C3}"/>
              </a:ext>
            </a:extLst>
          </p:cNvPr>
          <p:cNvSpPr>
            <a:spLocks noGrp="1"/>
          </p:cNvSpPr>
          <p:nvPr>
            <p:ph idx="22" hasCustomPrompt="1"/>
          </p:nvPr>
        </p:nvSpPr>
        <p:spPr>
          <a:xfrm>
            <a:off x="3349651"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19" name="Picture Placeholder 10">
            <a:extLst>
              <a:ext uri="{FF2B5EF4-FFF2-40B4-BE49-F238E27FC236}">
                <a16:creationId xmlns:a16="http://schemas.microsoft.com/office/drawing/2014/main" id="{4859FC24-32AE-597E-4DFD-F9D6D63B1F25}"/>
              </a:ext>
            </a:extLst>
          </p:cNvPr>
          <p:cNvSpPr>
            <a:spLocks noGrp="1"/>
          </p:cNvSpPr>
          <p:nvPr>
            <p:ph type="pic" sz="quarter" idx="23"/>
          </p:nvPr>
        </p:nvSpPr>
        <p:spPr>
          <a:xfrm>
            <a:off x="6198684" y="4113200"/>
            <a:ext cx="2520000" cy="1980000"/>
          </a:xfrm>
          <a:prstGeom prst="rect">
            <a:avLst/>
          </a:prstGeom>
        </p:spPr>
        <p:txBody>
          <a:bodyPr/>
          <a:lstStyle/>
          <a:p>
            <a:r>
              <a:rPr lang="en-GB"/>
              <a:t>Click icon to add picture</a:t>
            </a:r>
            <a:endParaRPr lang="en-AU" dirty="0"/>
          </a:p>
        </p:txBody>
      </p:sp>
      <p:sp>
        <p:nvSpPr>
          <p:cNvPr id="21" name="Content Placeholder 2">
            <a:extLst>
              <a:ext uri="{FF2B5EF4-FFF2-40B4-BE49-F238E27FC236}">
                <a16:creationId xmlns:a16="http://schemas.microsoft.com/office/drawing/2014/main" id="{C1D4314F-99D7-0AFD-4EAE-BF3E64BA98ED}"/>
              </a:ext>
            </a:extLst>
          </p:cNvPr>
          <p:cNvSpPr>
            <a:spLocks noGrp="1"/>
          </p:cNvSpPr>
          <p:nvPr>
            <p:ph idx="25" hasCustomPrompt="1"/>
          </p:nvPr>
        </p:nvSpPr>
        <p:spPr>
          <a:xfrm>
            <a:off x="6198684"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
        <p:nvSpPr>
          <p:cNvPr id="22" name="Picture Placeholder 10">
            <a:extLst>
              <a:ext uri="{FF2B5EF4-FFF2-40B4-BE49-F238E27FC236}">
                <a16:creationId xmlns:a16="http://schemas.microsoft.com/office/drawing/2014/main" id="{7C626D22-BB91-F431-8108-E1C27415E826}"/>
              </a:ext>
            </a:extLst>
          </p:cNvPr>
          <p:cNvSpPr>
            <a:spLocks noGrp="1"/>
          </p:cNvSpPr>
          <p:nvPr>
            <p:ph type="pic" sz="quarter" idx="26"/>
          </p:nvPr>
        </p:nvSpPr>
        <p:spPr>
          <a:xfrm>
            <a:off x="9047718" y="4113198"/>
            <a:ext cx="2520000" cy="1980000"/>
          </a:xfrm>
          <a:prstGeom prst="rect">
            <a:avLst/>
          </a:prstGeom>
        </p:spPr>
        <p:txBody>
          <a:bodyPr/>
          <a:lstStyle/>
          <a:p>
            <a:r>
              <a:rPr lang="en-GB"/>
              <a:t>Click icon to add picture</a:t>
            </a:r>
            <a:endParaRPr lang="en-AU" dirty="0"/>
          </a:p>
        </p:txBody>
      </p:sp>
      <p:sp>
        <p:nvSpPr>
          <p:cNvPr id="24" name="Content Placeholder 2">
            <a:extLst>
              <a:ext uri="{FF2B5EF4-FFF2-40B4-BE49-F238E27FC236}">
                <a16:creationId xmlns:a16="http://schemas.microsoft.com/office/drawing/2014/main" id="{CAA63AFD-BCDA-F2F1-E79F-1D33D06BD1A5}"/>
              </a:ext>
            </a:extLst>
          </p:cNvPr>
          <p:cNvSpPr>
            <a:spLocks noGrp="1"/>
          </p:cNvSpPr>
          <p:nvPr>
            <p:ph idx="28" hasCustomPrompt="1"/>
          </p:nvPr>
        </p:nvSpPr>
        <p:spPr>
          <a:xfrm>
            <a:off x="9047718" y="1444006"/>
            <a:ext cx="2520000" cy="2520000"/>
          </a:xfrm>
          <a:prstGeom prst="rect">
            <a:avLst/>
          </a:prstGeom>
        </p:spPr>
        <p:txBody>
          <a:bodyPr/>
          <a:lstStyle>
            <a:lvl1pPr algn="ctr">
              <a:lnSpc>
                <a:spcPct val="100000"/>
              </a:lnSpc>
              <a:spcBef>
                <a:spcPts val="0"/>
              </a:spcBef>
              <a:spcAft>
                <a:spcPts val="60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content</a:t>
            </a:r>
          </a:p>
        </p:txBody>
      </p:sp>
    </p:spTree>
    <p:extLst>
      <p:ext uri="{BB962C8B-B14F-4D97-AF65-F5344CB8AC3E}">
        <p14:creationId xmlns:p14="http://schemas.microsoft.com/office/powerpoint/2010/main" val="4124657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3 - ALL IMAGES">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7" name="Rectangle 6">
            <a:extLst>
              <a:ext uri="{FF2B5EF4-FFF2-40B4-BE49-F238E27FC236}">
                <a16:creationId xmlns:a16="http://schemas.microsoft.com/office/drawing/2014/main" id="{A8A59E49-6863-458E-5972-9743D471E9DE}"/>
              </a:ext>
            </a:extLst>
          </p:cNvPr>
          <p:cNvSpPr/>
          <p:nvPr userDrawn="1"/>
        </p:nvSpPr>
        <p:spPr>
          <a:xfrm>
            <a:off x="0" y="2952000"/>
            <a:ext cx="12192000" cy="9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21" name="Title 1">
            <a:extLst>
              <a:ext uri="{FF2B5EF4-FFF2-40B4-BE49-F238E27FC236}">
                <a16:creationId xmlns:a16="http://schemas.microsoft.com/office/drawing/2014/main" id="{163640D2-2AB5-F9F6-E383-DB7E1AC33F6D}"/>
              </a:ext>
            </a:extLst>
          </p:cNvPr>
          <p:cNvSpPr>
            <a:spLocks noGrp="1"/>
          </p:cNvSpPr>
          <p:nvPr>
            <p:ph type="title"/>
          </p:nvPr>
        </p:nvSpPr>
        <p:spPr>
          <a:xfrm>
            <a:off x="467998" y="3102090"/>
            <a:ext cx="11304901" cy="772367"/>
          </a:xfrm>
          <a:prstGeom prst="rect">
            <a:avLst/>
          </a:prstGeom>
        </p:spPr>
        <p:txBody>
          <a:bodyPr/>
          <a:lstStyle>
            <a:lvl1pPr algn="ctr">
              <a:defRPr sz="4800" b="0">
                <a:solidFill>
                  <a:schemeClr val="bg1"/>
                </a:solidFill>
                <a:latin typeface="+mj-lt"/>
                <a:cs typeface="Arial" panose="020B0604020202020204" pitchFamily="34" charset="0"/>
              </a:defRPr>
            </a:lvl1pPr>
          </a:lstStyle>
          <a:p>
            <a:r>
              <a:rPr lang="en-GB"/>
              <a:t>Click to edit Master title style</a:t>
            </a:r>
            <a:endParaRPr lang="en-US" dirty="0"/>
          </a:p>
        </p:txBody>
      </p:sp>
      <p:sp>
        <p:nvSpPr>
          <p:cNvPr id="23" name="Picture Placeholder 22">
            <a:extLst>
              <a:ext uri="{FF2B5EF4-FFF2-40B4-BE49-F238E27FC236}">
                <a16:creationId xmlns:a16="http://schemas.microsoft.com/office/drawing/2014/main" id="{FE32B947-39C1-A288-EC4B-71831BE1C85D}"/>
              </a:ext>
            </a:extLst>
          </p:cNvPr>
          <p:cNvSpPr>
            <a:spLocks noGrp="1"/>
          </p:cNvSpPr>
          <p:nvPr>
            <p:ph type="pic" sz="quarter" idx="14"/>
          </p:nvPr>
        </p:nvSpPr>
        <p:spPr>
          <a:xfrm>
            <a:off x="-2" y="-2"/>
            <a:ext cx="3780000" cy="2880000"/>
          </a:xfrm>
          <a:prstGeom prst="rect">
            <a:avLst/>
          </a:prstGeom>
        </p:spPr>
        <p:txBody>
          <a:bodyPr/>
          <a:lstStyle/>
          <a:p>
            <a:r>
              <a:rPr lang="en-GB"/>
              <a:t>Click icon to add picture</a:t>
            </a:r>
            <a:endParaRPr lang="en-AU"/>
          </a:p>
        </p:txBody>
      </p:sp>
      <p:sp>
        <p:nvSpPr>
          <p:cNvPr id="24" name="Picture Placeholder 22">
            <a:extLst>
              <a:ext uri="{FF2B5EF4-FFF2-40B4-BE49-F238E27FC236}">
                <a16:creationId xmlns:a16="http://schemas.microsoft.com/office/drawing/2014/main" id="{AD642F5A-6379-6A56-DC0E-EEE44D3CBEDC}"/>
              </a:ext>
            </a:extLst>
          </p:cNvPr>
          <p:cNvSpPr>
            <a:spLocks noGrp="1"/>
          </p:cNvSpPr>
          <p:nvPr>
            <p:ph type="pic" sz="quarter" idx="15"/>
          </p:nvPr>
        </p:nvSpPr>
        <p:spPr>
          <a:xfrm>
            <a:off x="7512000" y="-2"/>
            <a:ext cx="4680000" cy="2880000"/>
          </a:xfrm>
          <a:prstGeom prst="rect">
            <a:avLst/>
          </a:prstGeom>
        </p:spPr>
        <p:txBody>
          <a:bodyPr/>
          <a:lstStyle/>
          <a:p>
            <a:r>
              <a:rPr lang="en-GB"/>
              <a:t>Click icon to add picture</a:t>
            </a:r>
            <a:endParaRPr lang="en-AU"/>
          </a:p>
        </p:txBody>
      </p:sp>
      <p:sp>
        <p:nvSpPr>
          <p:cNvPr id="25" name="Picture Placeholder 22">
            <a:extLst>
              <a:ext uri="{FF2B5EF4-FFF2-40B4-BE49-F238E27FC236}">
                <a16:creationId xmlns:a16="http://schemas.microsoft.com/office/drawing/2014/main" id="{524E4F34-0057-BEF0-D173-53B7810F8C9C}"/>
              </a:ext>
            </a:extLst>
          </p:cNvPr>
          <p:cNvSpPr>
            <a:spLocks noGrp="1"/>
          </p:cNvSpPr>
          <p:nvPr>
            <p:ph type="pic" sz="quarter" idx="16"/>
          </p:nvPr>
        </p:nvSpPr>
        <p:spPr>
          <a:xfrm>
            <a:off x="3881999" y="-2"/>
            <a:ext cx="3528000" cy="2880000"/>
          </a:xfrm>
          <a:prstGeom prst="rect">
            <a:avLst/>
          </a:prstGeom>
        </p:spPr>
        <p:txBody>
          <a:bodyPr/>
          <a:lstStyle/>
          <a:p>
            <a:r>
              <a:rPr lang="en-GB"/>
              <a:t>Click icon to add picture</a:t>
            </a:r>
            <a:endParaRPr lang="en-AU"/>
          </a:p>
        </p:txBody>
      </p:sp>
      <p:sp>
        <p:nvSpPr>
          <p:cNvPr id="26" name="Picture Placeholder 22">
            <a:extLst>
              <a:ext uri="{FF2B5EF4-FFF2-40B4-BE49-F238E27FC236}">
                <a16:creationId xmlns:a16="http://schemas.microsoft.com/office/drawing/2014/main" id="{573A8201-6A0B-A7C5-B2AB-F5B7D7909DBC}"/>
              </a:ext>
            </a:extLst>
          </p:cNvPr>
          <p:cNvSpPr>
            <a:spLocks noGrp="1"/>
          </p:cNvSpPr>
          <p:nvPr>
            <p:ph type="pic" sz="quarter" idx="17"/>
          </p:nvPr>
        </p:nvSpPr>
        <p:spPr>
          <a:xfrm>
            <a:off x="-3" y="3978000"/>
            <a:ext cx="2340000" cy="2880000"/>
          </a:xfrm>
          <a:prstGeom prst="rect">
            <a:avLst/>
          </a:prstGeom>
        </p:spPr>
        <p:txBody>
          <a:bodyPr/>
          <a:lstStyle/>
          <a:p>
            <a:r>
              <a:rPr lang="en-GB"/>
              <a:t>Click icon to add picture</a:t>
            </a:r>
            <a:endParaRPr lang="en-AU"/>
          </a:p>
        </p:txBody>
      </p:sp>
      <p:sp>
        <p:nvSpPr>
          <p:cNvPr id="27" name="Picture Placeholder 22">
            <a:extLst>
              <a:ext uri="{FF2B5EF4-FFF2-40B4-BE49-F238E27FC236}">
                <a16:creationId xmlns:a16="http://schemas.microsoft.com/office/drawing/2014/main" id="{1FC9DCA3-FC3B-F258-5E6B-36997D702960}"/>
              </a:ext>
            </a:extLst>
          </p:cNvPr>
          <p:cNvSpPr>
            <a:spLocks noGrp="1"/>
          </p:cNvSpPr>
          <p:nvPr>
            <p:ph type="pic" sz="quarter" idx="18"/>
          </p:nvPr>
        </p:nvSpPr>
        <p:spPr>
          <a:xfrm>
            <a:off x="6409263" y="3978000"/>
            <a:ext cx="2340000" cy="2880000"/>
          </a:xfrm>
          <a:prstGeom prst="rect">
            <a:avLst/>
          </a:prstGeom>
        </p:spPr>
        <p:txBody>
          <a:bodyPr/>
          <a:lstStyle/>
          <a:p>
            <a:r>
              <a:rPr lang="en-GB"/>
              <a:t>Click icon to add picture</a:t>
            </a:r>
            <a:endParaRPr lang="en-AU"/>
          </a:p>
        </p:txBody>
      </p:sp>
      <p:sp>
        <p:nvSpPr>
          <p:cNvPr id="28" name="Picture Placeholder 22">
            <a:extLst>
              <a:ext uri="{FF2B5EF4-FFF2-40B4-BE49-F238E27FC236}">
                <a16:creationId xmlns:a16="http://schemas.microsoft.com/office/drawing/2014/main" id="{C1BFAD1A-7B3C-7416-174D-DAE78ADBA269}"/>
              </a:ext>
            </a:extLst>
          </p:cNvPr>
          <p:cNvSpPr>
            <a:spLocks noGrp="1"/>
          </p:cNvSpPr>
          <p:nvPr>
            <p:ph type="pic" sz="quarter" idx="19"/>
          </p:nvPr>
        </p:nvSpPr>
        <p:spPr>
          <a:xfrm>
            <a:off x="2464717" y="3978000"/>
            <a:ext cx="3819827" cy="2880000"/>
          </a:xfrm>
          <a:prstGeom prst="rect">
            <a:avLst/>
          </a:prstGeom>
        </p:spPr>
        <p:txBody>
          <a:bodyPr/>
          <a:lstStyle/>
          <a:p>
            <a:r>
              <a:rPr lang="en-GB"/>
              <a:t>Click icon to add picture</a:t>
            </a:r>
            <a:endParaRPr lang="en-AU"/>
          </a:p>
        </p:txBody>
      </p:sp>
      <p:sp>
        <p:nvSpPr>
          <p:cNvPr id="29" name="Picture Placeholder 22">
            <a:extLst>
              <a:ext uri="{FF2B5EF4-FFF2-40B4-BE49-F238E27FC236}">
                <a16:creationId xmlns:a16="http://schemas.microsoft.com/office/drawing/2014/main" id="{A31CDF70-CD35-2C6B-5D72-12EFE2349422}"/>
              </a:ext>
            </a:extLst>
          </p:cNvPr>
          <p:cNvSpPr>
            <a:spLocks noGrp="1"/>
          </p:cNvSpPr>
          <p:nvPr>
            <p:ph type="pic" sz="quarter" idx="20"/>
          </p:nvPr>
        </p:nvSpPr>
        <p:spPr>
          <a:xfrm>
            <a:off x="8857051" y="3978000"/>
            <a:ext cx="3334949" cy="2880000"/>
          </a:xfrm>
          <a:prstGeom prst="rect">
            <a:avLst/>
          </a:prstGeom>
        </p:spPr>
        <p:txBody>
          <a:bodyPr/>
          <a:lstStyle/>
          <a:p>
            <a:r>
              <a:rPr lang="en-GB"/>
              <a:t>Click icon to add picture</a:t>
            </a:r>
            <a:endParaRPr lang="en-AU"/>
          </a:p>
        </p:txBody>
      </p:sp>
    </p:spTree>
    <p:extLst>
      <p:ext uri="{BB962C8B-B14F-4D97-AF65-F5344CB8AC3E}">
        <p14:creationId xmlns:p14="http://schemas.microsoft.com/office/powerpoint/2010/main" val="2292513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o page x4">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370EFEE9-FF78-458B-FC27-D8091349CC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656" y="5730875"/>
            <a:ext cx="2928938" cy="1057275"/>
          </a:xfrm>
          <a:prstGeom prst="rect">
            <a:avLst/>
          </a:prstGeom>
        </p:spPr>
      </p:pic>
      <p:sp>
        <p:nvSpPr>
          <p:cNvPr id="2" name="Text Placeholder 5">
            <a:extLst>
              <a:ext uri="{FF2B5EF4-FFF2-40B4-BE49-F238E27FC236}">
                <a16:creationId xmlns:a16="http://schemas.microsoft.com/office/drawing/2014/main" id="{8F6004A8-A2B0-C4C6-4E16-1F10DAC6C8DB}"/>
              </a:ext>
            </a:extLst>
          </p:cNvPr>
          <p:cNvSpPr>
            <a:spLocks noGrp="1"/>
          </p:cNvSpPr>
          <p:nvPr>
            <p:ph type="body" sz="quarter" idx="12" hasCustomPrompt="1"/>
          </p:nvPr>
        </p:nvSpPr>
        <p:spPr>
          <a:xfrm>
            <a:off x="9046105" y="5318125"/>
            <a:ext cx="2405062" cy="1539875"/>
          </a:xfrm>
          <a:prstGeom prst="rect">
            <a:avLst/>
          </a:prstGeom>
          <a:blipFill dpi="0" rotWithShape="1">
            <a:blip r:embed="rId4">
              <a:extLst>
                <a:ext uri="{96DAC541-7B7A-43D3-8B79-37D633B846F1}">
                  <asvg:svgBlip xmlns:asvg="http://schemas.microsoft.com/office/drawing/2016/SVG/main" r:embed="rId5"/>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8" name="Slide Number Placeholder 5">
            <a:extLst>
              <a:ext uri="{FF2B5EF4-FFF2-40B4-BE49-F238E27FC236}">
                <a16:creationId xmlns:a16="http://schemas.microsoft.com/office/drawing/2014/main" id="{8B7C216A-7C73-B4C2-D2E4-E9E46E1F8714}"/>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
        <p:nvSpPr>
          <p:cNvPr id="4" name="Title 1">
            <a:extLst>
              <a:ext uri="{FF2B5EF4-FFF2-40B4-BE49-F238E27FC236}">
                <a16:creationId xmlns:a16="http://schemas.microsoft.com/office/drawing/2014/main" id="{19CD48D1-4E2F-CD0A-EE4F-EABEF2FAF2CD}"/>
              </a:ext>
            </a:extLst>
          </p:cNvPr>
          <p:cNvSpPr>
            <a:spLocks noGrp="1"/>
          </p:cNvSpPr>
          <p:nvPr>
            <p:ph type="title"/>
          </p:nvPr>
        </p:nvSpPr>
        <p:spPr>
          <a:xfrm>
            <a:off x="467999" y="468000"/>
            <a:ext cx="10983168" cy="772367"/>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9" name="Picture Placeholder 10">
            <a:extLst>
              <a:ext uri="{FF2B5EF4-FFF2-40B4-BE49-F238E27FC236}">
                <a16:creationId xmlns:a16="http://schemas.microsoft.com/office/drawing/2014/main" id="{0861DCA4-F9D0-78C3-2EC0-9F862D113C89}"/>
              </a:ext>
            </a:extLst>
          </p:cNvPr>
          <p:cNvSpPr>
            <a:spLocks noGrp="1"/>
          </p:cNvSpPr>
          <p:nvPr>
            <p:ph type="pic" sz="quarter" idx="15"/>
          </p:nvPr>
        </p:nvSpPr>
        <p:spPr>
          <a:xfrm>
            <a:off x="500618" y="1370972"/>
            <a:ext cx="2160000" cy="2520000"/>
          </a:xfrm>
          <a:prstGeom prst="rect">
            <a:avLst/>
          </a:prstGeom>
        </p:spPr>
        <p:txBody>
          <a:bodyPr/>
          <a:lstStyle/>
          <a:p>
            <a:r>
              <a:rPr lang="en-GB"/>
              <a:t>Click icon to add picture</a:t>
            </a:r>
            <a:endParaRPr lang="en-AU" dirty="0"/>
          </a:p>
        </p:txBody>
      </p:sp>
      <p:sp>
        <p:nvSpPr>
          <p:cNvPr id="12" name="Content Placeholder 2">
            <a:extLst>
              <a:ext uri="{FF2B5EF4-FFF2-40B4-BE49-F238E27FC236}">
                <a16:creationId xmlns:a16="http://schemas.microsoft.com/office/drawing/2014/main" id="{A2C96D1B-1CBB-70D9-6E95-B413FD73198D}"/>
              </a:ext>
            </a:extLst>
          </p:cNvPr>
          <p:cNvSpPr>
            <a:spLocks noGrp="1"/>
          </p:cNvSpPr>
          <p:nvPr>
            <p:ph idx="17" hasCustomPrompt="1"/>
          </p:nvPr>
        </p:nvSpPr>
        <p:spPr>
          <a:xfrm>
            <a:off x="500618" y="4021577"/>
            <a:ext cx="216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14" name="Content Placeholder 2">
            <a:extLst>
              <a:ext uri="{FF2B5EF4-FFF2-40B4-BE49-F238E27FC236}">
                <a16:creationId xmlns:a16="http://schemas.microsoft.com/office/drawing/2014/main" id="{1718A2DE-66BB-FC1C-DB80-60F66E89F087}"/>
              </a:ext>
            </a:extLst>
          </p:cNvPr>
          <p:cNvSpPr>
            <a:spLocks noGrp="1"/>
          </p:cNvSpPr>
          <p:nvPr>
            <p:ph idx="19" hasCustomPrompt="1"/>
          </p:nvPr>
        </p:nvSpPr>
        <p:spPr>
          <a:xfrm>
            <a:off x="500618" y="4360244"/>
            <a:ext cx="216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15" name="Picture Placeholder 10">
            <a:extLst>
              <a:ext uri="{FF2B5EF4-FFF2-40B4-BE49-F238E27FC236}">
                <a16:creationId xmlns:a16="http://schemas.microsoft.com/office/drawing/2014/main" id="{A60FAE95-AFA2-3731-0912-9058462293D2}"/>
              </a:ext>
            </a:extLst>
          </p:cNvPr>
          <p:cNvSpPr>
            <a:spLocks noGrp="1"/>
          </p:cNvSpPr>
          <p:nvPr>
            <p:ph type="pic" sz="quarter" idx="20"/>
          </p:nvPr>
        </p:nvSpPr>
        <p:spPr>
          <a:xfrm>
            <a:off x="3349651" y="1370972"/>
            <a:ext cx="2160000" cy="2520000"/>
          </a:xfrm>
          <a:prstGeom prst="rect">
            <a:avLst/>
          </a:prstGeom>
        </p:spPr>
        <p:txBody>
          <a:bodyPr/>
          <a:lstStyle/>
          <a:p>
            <a:r>
              <a:rPr lang="en-GB"/>
              <a:t>Click icon to add picture</a:t>
            </a:r>
            <a:endParaRPr lang="en-AU" dirty="0"/>
          </a:p>
        </p:txBody>
      </p:sp>
      <p:sp>
        <p:nvSpPr>
          <p:cNvPr id="16" name="Content Placeholder 2">
            <a:extLst>
              <a:ext uri="{FF2B5EF4-FFF2-40B4-BE49-F238E27FC236}">
                <a16:creationId xmlns:a16="http://schemas.microsoft.com/office/drawing/2014/main" id="{CBD34FEE-3E27-A7CE-CE83-091AA437FDBB}"/>
              </a:ext>
            </a:extLst>
          </p:cNvPr>
          <p:cNvSpPr>
            <a:spLocks noGrp="1"/>
          </p:cNvSpPr>
          <p:nvPr>
            <p:ph idx="21" hasCustomPrompt="1"/>
          </p:nvPr>
        </p:nvSpPr>
        <p:spPr>
          <a:xfrm>
            <a:off x="3349651" y="4021577"/>
            <a:ext cx="216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17" name="Content Placeholder 2">
            <a:extLst>
              <a:ext uri="{FF2B5EF4-FFF2-40B4-BE49-F238E27FC236}">
                <a16:creationId xmlns:a16="http://schemas.microsoft.com/office/drawing/2014/main" id="{75EE7766-7680-8F5F-6EDF-5C61045B6788}"/>
              </a:ext>
            </a:extLst>
          </p:cNvPr>
          <p:cNvSpPr>
            <a:spLocks noGrp="1"/>
          </p:cNvSpPr>
          <p:nvPr>
            <p:ph idx="22" hasCustomPrompt="1"/>
          </p:nvPr>
        </p:nvSpPr>
        <p:spPr>
          <a:xfrm>
            <a:off x="3349651" y="4360244"/>
            <a:ext cx="216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18" name="Picture Placeholder 10">
            <a:extLst>
              <a:ext uri="{FF2B5EF4-FFF2-40B4-BE49-F238E27FC236}">
                <a16:creationId xmlns:a16="http://schemas.microsoft.com/office/drawing/2014/main" id="{B9C7ED44-3635-7156-2D89-4409540A6A46}"/>
              </a:ext>
            </a:extLst>
          </p:cNvPr>
          <p:cNvSpPr>
            <a:spLocks noGrp="1"/>
          </p:cNvSpPr>
          <p:nvPr>
            <p:ph type="pic" sz="quarter" idx="23"/>
          </p:nvPr>
        </p:nvSpPr>
        <p:spPr>
          <a:xfrm>
            <a:off x="6198684" y="1370972"/>
            <a:ext cx="2160000" cy="2520000"/>
          </a:xfrm>
          <a:prstGeom prst="rect">
            <a:avLst/>
          </a:prstGeom>
        </p:spPr>
        <p:txBody>
          <a:bodyPr/>
          <a:lstStyle/>
          <a:p>
            <a:r>
              <a:rPr lang="en-GB"/>
              <a:t>Click icon to add picture</a:t>
            </a:r>
            <a:endParaRPr lang="en-AU" dirty="0"/>
          </a:p>
        </p:txBody>
      </p:sp>
      <p:sp>
        <p:nvSpPr>
          <p:cNvPr id="20" name="Content Placeholder 2">
            <a:extLst>
              <a:ext uri="{FF2B5EF4-FFF2-40B4-BE49-F238E27FC236}">
                <a16:creationId xmlns:a16="http://schemas.microsoft.com/office/drawing/2014/main" id="{A03175F5-B260-2DAF-35C9-155A5BAA3E69}"/>
              </a:ext>
            </a:extLst>
          </p:cNvPr>
          <p:cNvSpPr>
            <a:spLocks noGrp="1"/>
          </p:cNvSpPr>
          <p:nvPr>
            <p:ph idx="24" hasCustomPrompt="1"/>
          </p:nvPr>
        </p:nvSpPr>
        <p:spPr>
          <a:xfrm>
            <a:off x="6198684" y="4021577"/>
            <a:ext cx="216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21" name="Content Placeholder 2">
            <a:extLst>
              <a:ext uri="{FF2B5EF4-FFF2-40B4-BE49-F238E27FC236}">
                <a16:creationId xmlns:a16="http://schemas.microsoft.com/office/drawing/2014/main" id="{F27E74DE-341B-ACF5-CBB8-03933A063FCC}"/>
              </a:ext>
            </a:extLst>
          </p:cNvPr>
          <p:cNvSpPr>
            <a:spLocks noGrp="1"/>
          </p:cNvSpPr>
          <p:nvPr>
            <p:ph idx="25" hasCustomPrompt="1"/>
          </p:nvPr>
        </p:nvSpPr>
        <p:spPr>
          <a:xfrm>
            <a:off x="6198684" y="4360244"/>
            <a:ext cx="216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22" name="Picture Placeholder 10">
            <a:extLst>
              <a:ext uri="{FF2B5EF4-FFF2-40B4-BE49-F238E27FC236}">
                <a16:creationId xmlns:a16="http://schemas.microsoft.com/office/drawing/2014/main" id="{A9A27198-A8C2-71F8-D8D7-62FC6CFBA15C}"/>
              </a:ext>
            </a:extLst>
          </p:cNvPr>
          <p:cNvSpPr>
            <a:spLocks noGrp="1"/>
          </p:cNvSpPr>
          <p:nvPr>
            <p:ph type="pic" sz="quarter" idx="26"/>
          </p:nvPr>
        </p:nvSpPr>
        <p:spPr>
          <a:xfrm>
            <a:off x="9047718" y="1370972"/>
            <a:ext cx="2160000" cy="2520000"/>
          </a:xfrm>
          <a:prstGeom prst="rect">
            <a:avLst/>
          </a:prstGeom>
        </p:spPr>
        <p:txBody>
          <a:bodyPr/>
          <a:lstStyle/>
          <a:p>
            <a:r>
              <a:rPr lang="en-GB"/>
              <a:t>Click icon to add picture</a:t>
            </a:r>
            <a:endParaRPr lang="en-AU" dirty="0"/>
          </a:p>
        </p:txBody>
      </p:sp>
      <p:sp>
        <p:nvSpPr>
          <p:cNvPr id="23" name="Content Placeholder 2">
            <a:extLst>
              <a:ext uri="{FF2B5EF4-FFF2-40B4-BE49-F238E27FC236}">
                <a16:creationId xmlns:a16="http://schemas.microsoft.com/office/drawing/2014/main" id="{3A950C6F-CEE4-20D1-510B-0F12A347CE7A}"/>
              </a:ext>
            </a:extLst>
          </p:cNvPr>
          <p:cNvSpPr>
            <a:spLocks noGrp="1"/>
          </p:cNvSpPr>
          <p:nvPr>
            <p:ph idx="27" hasCustomPrompt="1"/>
          </p:nvPr>
        </p:nvSpPr>
        <p:spPr>
          <a:xfrm>
            <a:off x="9047718" y="4021577"/>
            <a:ext cx="216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24" name="Content Placeholder 2">
            <a:extLst>
              <a:ext uri="{FF2B5EF4-FFF2-40B4-BE49-F238E27FC236}">
                <a16:creationId xmlns:a16="http://schemas.microsoft.com/office/drawing/2014/main" id="{854473C0-7A31-F484-5B7D-CF3AA8534E68}"/>
              </a:ext>
            </a:extLst>
          </p:cNvPr>
          <p:cNvSpPr>
            <a:spLocks noGrp="1"/>
          </p:cNvSpPr>
          <p:nvPr>
            <p:ph idx="28" hasCustomPrompt="1"/>
          </p:nvPr>
        </p:nvSpPr>
        <p:spPr>
          <a:xfrm>
            <a:off x="9047718" y="4360244"/>
            <a:ext cx="216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Tree>
    <p:extLst>
      <p:ext uri="{BB962C8B-B14F-4D97-AF65-F5344CB8AC3E}">
        <p14:creationId xmlns:p14="http://schemas.microsoft.com/office/powerpoint/2010/main" val="4175765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 page x10">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370EFEE9-FF78-458B-FC27-D8091349CC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656" y="5730875"/>
            <a:ext cx="2928938" cy="1057275"/>
          </a:xfrm>
          <a:prstGeom prst="rect">
            <a:avLst/>
          </a:prstGeom>
        </p:spPr>
      </p:pic>
      <p:sp>
        <p:nvSpPr>
          <p:cNvPr id="2" name="Text Placeholder 5">
            <a:extLst>
              <a:ext uri="{FF2B5EF4-FFF2-40B4-BE49-F238E27FC236}">
                <a16:creationId xmlns:a16="http://schemas.microsoft.com/office/drawing/2014/main" id="{8F6004A8-A2B0-C4C6-4E16-1F10DAC6C8DB}"/>
              </a:ext>
            </a:extLst>
          </p:cNvPr>
          <p:cNvSpPr>
            <a:spLocks noGrp="1"/>
          </p:cNvSpPr>
          <p:nvPr>
            <p:ph type="body" sz="quarter" idx="12" hasCustomPrompt="1"/>
          </p:nvPr>
        </p:nvSpPr>
        <p:spPr>
          <a:xfrm>
            <a:off x="9046105" y="5318125"/>
            <a:ext cx="2405062" cy="1539875"/>
          </a:xfrm>
          <a:prstGeom prst="rect">
            <a:avLst/>
          </a:prstGeom>
          <a:blipFill dpi="0" rotWithShape="1">
            <a:blip r:embed="rId4">
              <a:extLst>
                <a:ext uri="{96DAC541-7B7A-43D3-8B79-37D633B846F1}">
                  <asvg:svgBlip xmlns:asvg="http://schemas.microsoft.com/office/drawing/2016/SVG/main" r:embed="rId5"/>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8" name="Slide Number Placeholder 5">
            <a:extLst>
              <a:ext uri="{FF2B5EF4-FFF2-40B4-BE49-F238E27FC236}">
                <a16:creationId xmlns:a16="http://schemas.microsoft.com/office/drawing/2014/main" id="{8B7C216A-7C73-B4C2-D2E4-E9E46E1F8714}"/>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
        <p:nvSpPr>
          <p:cNvPr id="9" name="Picture Placeholder 10">
            <a:extLst>
              <a:ext uri="{FF2B5EF4-FFF2-40B4-BE49-F238E27FC236}">
                <a16:creationId xmlns:a16="http://schemas.microsoft.com/office/drawing/2014/main" id="{0861DCA4-F9D0-78C3-2EC0-9F862D113C89}"/>
              </a:ext>
            </a:extLst>
          </p:cNvPr>
          <p:cNvSpPr>
            <a:spLocks noGrp="1"/>
          </p:cNvSpPr>
          <p:nvPr>
            <p:ph type="pic" sz="quarter" idx="15"/>
          </p:nvPr>
        </p:nvSpPr>
        <p:spPr>
          <a:xfrm>
            <a:off x="500618" y="393071"/>
            <a:ext cx="1800000" cy="1440000"/>
          </a:xfrm>
          <a:prstGeom prst="rect">
            <a:avLst/>
          </a:prstGeom>
        </p:spPr>
        <p:txBody>
          <a:bodyPr/>
          <a:lstStyle/>
          <a:p>
            <a:r>
              <a:rPr lang="en-GB"/>
              <a:t>Click icon to add picture</a:t>
            </a:r>
            <a:endParaRPr lang="en-AU" dirty="0"/>
          </a:p>
        </p:txBody>
      </p:sp>
      <p:sp>
        <p:nvSpPr>
          <p:cNvPr id="12" name="Content Placeholder 2">
            <a:extLst>
              <a:ext uri="{FF2B5EF4-FFF2-40B4-BE49-F238E27FC236}">
                <a16:creationId xmlns:a16="http://schemas.microsoft.com/office/drawing/2014/main" id="{A2C96D1B-1CBB-70D9-6E95-B413FD73198D}"/>
              </a:ext>
            </a:extLst>
          </p:cNvPr>
          <p:cNvSpPr>
            <a:spLocks noGrp="1"/>
          </p:cNvSpPr>
          <p:nvPr>
            <p:ph idx="17" hasCustomPrompt="1"/>
          </p:nvPr>
        </p:nvSpPr>
        <p:spPr>
          <a:xfrm>
            <a:off x="500618" y="19776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14" name="Content Placeholder 2">
            <a:extLst>
              <a:ext uri="{FF2B5EF4-FFF2-40B4-BE49-F238E27FC236}">
                <a16:creationId xmlns:a16="http://schemas.microsoft.com/office/drawing/2014/main" id="{1718A2DE-66BB-FC1C-DB80-60F66E89F087}"/>
              </a:ext>
            </a:extLst>
          </p:cNvPr>
          <p:cNvSpPr>
            <a:spLocks noGrp="1"/>
          </p:cNvSpPr>
          <p:nvPr>
            <p:ph idx="19" hasCustomPrompt="1"/>
          </p:nvPr>
        </p:nvSpPr>
        <p:spPr>
          <a:xfrm>
            <a:off x="500618" y="23163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3" name="Picture Placeholder 10">
            <a:extLst>
              <a:ext uri="{FF2B5EF4-FFF2-40B4-BE49-F238E27FC236}">
                <a16:creationId xmlns:a16="http://schemas.microsoft.com/office/drawing/2014/main" id="{3474D19C-5C94-6E4A-4CE3-F3E96D45DAE2}"/>
              </a:ext>
            </a:extLst>
          </p:cNvPr>
          <p:cNvSpPr>
            <a:spLocks noGrp="1"/>
          </p:cNvSpPr>
          <p:nvPr>
            <p:ph type="pic" sz="quarter" idx="20"/>
          </p:nvPr>
        </p:nvSpPr>
        <p:spPr>
          <a:xfrm>
            <a:off x="2693485" y="393071"/>
            <a:ext cx="1800000" cy="1440000"/>
          </a:xfrm>
          <a:prstGeom prst="rect">
            <a:avLst/>
          </a:prstGeom>
        </p:spPr>
        <p:txBody>
          <a:bodyPr/>
          <a:lstStyle/>
          <a:p>
            <a:r>
              <a:rPr lang="en-GB"/>
              <a:t>Click icon to add picture</a:t>
            </a:r>
            <a:endParaRPr lang="en-AU" dirty="0"/>
          </a:p>
        </p:txBody>
      </p:sp>
      <p:sp>
        <p:nvSpPr>
          <p:cNvPr id="5" name="Content Placeholder 2">
            <a:extLst>
              <a:ext uri="{FF2B5EF4-FFF2-40B4-BE49-F238E27FC236}">
                <a16:creationId xmlns:a16="http://schemas.microsoft.com/office/drawing/2014/main" id="{3A556828-3CF7-72E6-3275-C454A96CF579}"/>
              </a:ext>
            </a:extLst>
          </p:cNvPr>
          <p:cNvSpPr>
            <a:spLocks noGrp="1"/>
          </p:cNvSpPr>
          <p:nvPr>
            <p:ph idx="21" hasCustomPrompt="1"/>
          </p:nvPr>
        </p:nvSpPr>
        <p:spPr>
          <a:xfrm>
            <a:off x="2693485" y="19776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6" name="Content Placeholder 2">
            <a:extLst>
              <a:ext uri="{FF2B5EF4-FFF2-40B4-BE49-F238E27FC236}">
                <a16:creationId xmlns:a16="http://schemas.microsoft.com/office/drawing/2014/main" id="{72C5CAE1-776C-AA06-D0E4-B1FF76558762}"/>
              </a:ext>
            </a:extLst>
          </p:cNvPr>
          <p:cNvSpPr>
            <a:spLocks noGrp="1"/>
          </p:cNvSpPr>
          <p:nvPr>
            <p:ph idx="22" hasCustomPrompt="1"/>
          </p:nvPr>
        </p:nvSpPr>
        <p:spPr>
          <a:xfrm>
            <a:off x="2693485" y="23163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7" name="Picture Placeholder 10">
            <a:extLst>
              <a:ext uri="{FF2B5EF4-FFF2-40B4-BE49-F238E27FC236}">
                <a16:creationId xmlns:a16="http://schemas.microsoft.com/office/drawing/2014/main" id="{B8A26DA4-A56D-A1F2-2767-8CF951C81152}"/>
              </a:ext>
            </a:extLst>
          </p:cNvPr>
          <p:cNvSpPr>
            <a:spLocks noGrp="1"/>
          </p:cNvSpPr>
          <p:nvPr>
            <p:ph type="pic" sz="quarter" idx="23"/>
          </p:nvPr>
        </p:nvSpPr>
        <p:spPr>
          <a:xfrm>
            <a:off x="4886352" y="393071"/>
            <a:ext cx="1800000" cy="1440000"/>
          </a:xfrm>
          <a:prstGeom prst="rect">
            <a:avLst/>
          </a:prstGeom>
        </p:spPr>
        <p:txBody>
          <a:bodyPr/>
          <a:lstStyle/>
          <a:p>
            <a:r>
              <a:rPr lang="en-GB"/>
              <a:t>Click icon to add picture</a:t>
            </a:r>
            <a:endParaRPr lang="en-AU" dirty="0"/>
          </a:p>
        </p:txBody>
      </p:sp>
      <p:sp>
        <p:nvSpPr>
          <p:cNvPr id="10" name="Content Placeholder 2">
            <a:extLst>
              <a:ext uri="{FF2B5EF4-FFF2-40B4-BE49-F238E27FC236}">
                <a16:creationId xmlns:a16="http://schemas.microsoft.com/office/drawing/2014/main" id="{54922F67-A35F-5F01-80E5-AE38C7EE9E8B}"/>
              </a:ext>
            </a:extLst>
          </p:cNvPr>
          <p:cNvSpPr>
            <a:spLocks noGrp="1"/>
          </p:cNvSpPr>
          <p:nvPr>
            <p:ph idx="24" hasCustomPrompt="1"/>
          </p:nvPr>
        </p:nvSpPr>
        <p:spPr>
          <a:xfrm>
            <a:off x="4886352" y="19776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11" name="Content Placeholder 2">
            <a:extLst>
              <a:ext uri="{FF2B5EF4-FFF2-40B4-BE49-F238E27FC236}">
                <a16:creationId xmlns:a16="http://schemas.microsoft.com/office/drawing/2014/main" id="{4AC5C137-A33C-B7E8-854A-74496DC139B8}"/>
              </a:ext>
            </a:extLst>
          </p:cNvPr>
          <p:cNvSpPr>
            <a:spLocks noGrp="1"/>
          </p:cNvSpPr>
          <p:nvPr>
            <p:ph idx="25" hasCustomPrompt="1"/>
          </p:nvPr>
        </p:nvSpPr>
        <p:spPr>
          <a:xfrm>
            <a:off x="4886352" y="23163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13" name="Picture Placeholder 10">
            <a:extLst>
              <a:ext uri="{FF2B5EF4-FFF2-40B4-BE49-F238E27FC236}">
                <a16:creationId xmlns:a16="http://schemas.microsoft.com/office/drawing/2014/main" id="{48862673-3944-3590-1A06-831A5185DFEA}"/>
              </a:ext>
            </a:extLst>
          </p:cNvPr>
          <p:cNvSpPr>
            <a:spLocks noGrp="1"/>
          </p:cNvSpPr>
          <p:nvPr>
            <p:ph type="pic" sz="quarter" idx="26"/>
          </p:nvPr>
        </p:nvSpPr>
        <p:spPr>
          <a:xfrm>
            <a:off x="6981852" y="393071"/>
            <a:ext cx="1800000" cy="1440000"/>
          </a:xfrm>
          <a:prstGeom prst="rect">
            <a:avLst/>
          </a:prstGeom>
        </p:spPr>
        <p:txBody>
          <a:bodyPr/>
          <a:lstStyle/>
          <a:p>
            <a:r>
              <a:rPr lang="en-GB"/>
              <a:t>Click icon to add picture</a:t>
            </a:r>
            <a:endParaRPr lang="en-AU" dirty="0"/>
          </a:p>
        </p:txBody>
      </p:sp>
      <p:sp>
        <p:nvSpPr>
          <p:cNvPr id="25" name="Content Placeholder 2">
            <a:extLst>
              <a:ext uri="{FF2B5EF4-FFF2-40B4-BE49-F238E27FC236}">
                <a16:creationId xmlns:a16="http://schemas.microsoft.com/office/drawing/2014/main" id="{36712841-FE59-E3A1-3650-A27F128DF181}"/>
              </a:ext>
            </a:extLst>
          </p:cNvPr>
          <p:cNvSpPr>
            <a:spLocks noGrp="1"/>
          </p:cNvSpPr>
          <p:nvPr>
            <p:ph idx="27" hasCustomPrompt="1"/>
          </p:nvPr>
        </p:nvSpPr>
        <p:spPr>
          <a:xfrm>
            <a:off x="6981852" y="19776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26" name="Content Placeholder 2">
            <a:extLst>
              <a:ext uri="{FF2B5EF4-FFF2-40B4-BE49-F238E27FC236}">
                <a16:creationId xmlns:a16="http://schemas.microsoft.com/office/drawing/2014/main" id="{3C144566-E024-D0AC-7397-02FBF657A634}"/>
              </a:ext>
            </a:extLst>
          </p:cNvPr>
          <p:cNvSpPr>
            <a:spLocks noGrp="1"/>
          </p:cNvSpPr>
          <p:nvPr>
            <p:ph idx="28" hasCustomPrompt="1"/>
          </p:nvPr>
        </p:nvSpPr>
        <p:spPr>
          <a:xfrm>
            <a:off x="6981852" y="23163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27" name="Picture Placeholder 10">
            <a:extLst>
              <a:ext uri="{FF2B5EF4-FFF2-40B4-BE49-F238E27FC236}">
                <a16:creationId xmlns:a16="http://schemas.microsoft.com/office/drawing/2014/main" id="{4540549B-869C-415D-EFDD-94ED68F9A7F2}"/>
              </a:ext>
            </a:extLst>
          </p:cNvPr>
          <p:cNvSpPr>
            <a:spLocks noGrp="1"/>
          </p:cNvSpPr>
          <p:nvPr>
            <p:ph type="pic" sz="quarter" idx="29"/>
          </p:nvPr>
        </p:nvSpPr>
        <p:spPr>
          <a:xfrm>
            <a:off x="9255152" y="393071"/>
            <a:ext cx="1800000" cy="1440000"/>
          </a:xfrm>
          <a:prstGeom prst="rect">
            <a:avLst/>
          </a:prstGeom>
        </p:spPr>
        <p:txBody>
          <a:bodyPr/>
          <a:lstStyle/>
          <a:p>
            <a:r>
              <a:rPr lang="en-GB"/>
              <a:t>Click icon to add picture</a:t>
            </a:r>
            <a:endParaRPr lang="en-AU" dirty="0"/>
          </a:p>
        </p:txBody>
      </p:sp>
      <p:sp>
        <p:nvSpPr>
          <p:cNvPr id="28" name="Content Placeholder 2">
            <a:extLst>
              <a:ext uri="{FF2B5EF4-FFF2-40B4-BE49-F238E27FC236}">
                <a16:creationId xmlns:a16="http://schemas.microsoft.com/office/drawing/2014/main" id="{0B041EFD-8B5C-E5A5-2D52-EA2046284FF3}"/>
              </a:ext>
            </a:extLst>
          </p:cNvPr>
          <p:cNvSpPr>
            <a:spLocks noGrp="1"/>
          </p:cNvSpPr>
          <p:nvPr>
            <p:ph idx="30" hasCustomPrompt="1"/>
          </p:nvPr>
        </p:nvSpPr>
        <p:spPr>
          <a:xfrm>
            <a:off x="9255152" y="19776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29" name="Content Placeholder 2">
            <a:extLst>
              <a:ext uri="{FF2B5EF4-FFF2-40B4-BE49-F238E27FC236}">
                <a16:creationId xmlns:a16="http://schemas.microsoft.com/office/drawing/2014/main" id="{4300DF60-3D08-32E4-12CE-97026E239C7E}"/>
              </a:ext>
            </a:extLst>
          </p:cNvPr>
          <p:cNvSpPr>
            <a:spLocks noGrp="1"/>
          </p:cNvSpPr>
          <p:nvPr>
            <p:ph idx="31" hasCustomPrompt="1"/>
          </p:nvPr>
        </p:nvSpPr>
        <p:spPr>
          <a:xfrm>
            <a:off x="9255152" y="23163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30" name="Picture Placeholder 10">
            <a:extLst>
              <a:ext uri="{FF2B5EF4-FFF2-40B4-BE49-F238E27FC236}">
                <a16:creationId xmlns:a16="http://schemas.microsoft.com/office/drawing/2014/main" id="{9CFBE666-CFB9-52A6-64D8-87DF3D189A0A}"/>
              </a:ext>
            </a:extLst>
          </p:cNvPr>
          <p:cNvSpPr>
            <a:spLocks noGrp="1"/>
          </p:cNvSpPr>
          <p:nvPr>
            <p:ph type="pic" sz="quarter" idx="32"/>
          </p:nvPr>
        </p:nvSpPr>
        <p:spPr>
          <a:xfrm>
            <a:off x="500618" y="2958471"/>
            <a:ext cx="1800000" cy="1440000"/>
          </a:xfrm>
          <a:prstGeom prst="rect">
            <a:avLst/>
          </a:prstGeom>
        </p:spPr>
        <p:txBody>
          <a:bodyPr/>
          <a:lstStyle/>
          <a:p>
            <a:r>
              <a:rPr lang="en-GB"/>
              <a:t>Click icon to add picture</a:t>
            </a:r>
            <a:endParaRPr lang="en-AU" dirty="0"/>
          </a:p>
        </p:txBody>
      </p:sp>
      <p:sp>
        <p:nvSpPr>
          <p:cNvPr id="31" name="Content Placeholder 2">
            <a:extLst>
              <a:ext uri="{FF2B5EF4-FFF2-40B4-BE49-F238E27FC236}">
                <a16:creationId xmlns:a16="http://schemas.microsoft.com/office/drawing/2014/main" id="{B5476120-1AFF-1B9E-5D93-649F27B8CAD8}"/>
              </a:ext>
            </a:extLst>
          </p:cNvPr>
          <p:cNvSpPr>
            <a:spLocks noGrp="1"/>
          </p:cNvSpPr>
          <p:nvPr>
            <p:ph idx="33" hasCustomPrompt="1"/>
          </p:nvPr>
        </p:nvSpPr>
        <p:spPr>
          <a:xfrm>
            <a:off x="500618" y="45430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32" name="Content Placeholder 2">
            <a:extLst>
              <a:ext uri="{FF2B5EF4-FFF2-40B4-BE49-F238E27FC236}">
                <a16:creationId xmlns:a16="http://schemas.microsoft.com/office/drawing/2014/main" id="{AF006ADC-3D44-CE09-1B44-F04DDFFF0EE8}"/>
              </a:ext>
            </a:extLst>
          </p:cNvPr>
          <p:cNvSpPr>
            <a:spLocks noGrp="1"/>
          </p:cNvSpPr>
          <p:nvPr>
            <p:ph idx="34" hasCustomPrompt="1"/>
          </p:nvPr>
        </p:nvSpPr>
        <p:spPr>
          <a:xfrm>
            <a:off x="500618" y="48817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33" name="Picture Placeholder 10">
            <a:extLst>
              <a:ext uri="{FF2B5EF4-FFF2-40B4-BE49-F238E27FC236}">
                <a16:creationId xmlns:a16="http://schemas.microsoft.com/office/drawing/2014/main" id="{475E57D1-F7DB-F2F6-3291-CF33D7EF9546}"/>
              </a:ext>
            </a:extLst>
          </p:cNvPr>
          <p:cNvSpPr>
            <a:spLocks noGrp="1"/>
          </p:cNvSpPr>
          <p:nvPr>
            <p:ph type="pic" sz="quarter" idx="35"/>
          </p:nvPr>
        </p:nvSpPr>
        <p:spPr>
          <a:xfrm>
            <a:off x="2693485" y="2958471"/>
            <a:ext cx="1800000" cy="1440000"/>
          </a:xfrm>
          <a:prstGeom prst="rect">
            <a:avLst/>
          </a:prstGeom>
        </p:spPr>
        <p:txBody>
          <a:bodyPr/>
          <a:lstStyle/>
          <a:p>
            <a:r>
              <a:rPr lang="en-GB"/>
              <a:t>Click icon to add picture</a:t>
            </a:r>
            <a:endParaRPr lang="en-AU" dirty="0"/>
          </a:p>
        </p:txBody>
      </p:sp>
      <p:sp>
        <p:nvSpPr>
          <p:cNvPr id="34" name="Content Placeholder 2">
            <a:extLst>
              <a:ext uri="{FF2B5EF4-FFF2-40B4-BE49-F238E27FC236}">
                <a16:creationId xmlns:a16="http://schemas.microsoft.com/office/drawing/2014/main" id="{2AF9D7FB-34A9-30F5-1699-72EDA85C7908}"/>
              </a:ext>
            </a:extLst>
          </p:cNvPr>
          <p:cNvSpPr>
            <a:spLocks noGrp="1"/>
          </p:cNvSpPr>
          <p:nvPr>
            <p:ph idx="36" hasCustomPrompt="1"/>
          </p:nvPr>
        </p:nvSpPr>
        <p:spPr>
          <a:xfrm>
            <a:off x="2693485" y="45430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35" name="Content Placeholder 2">
            <a:extLst>
              <a:ext uri="{FF2B5EF4-FFF2-40B4-BE49-F238E27FC236}">
                <a16:creationId xmlns:a16="http://schemas.microsoft.com/office/drawing/2014/main" id="{8D1F622D-3240-643B-D7DA-CD67E8567F9D}"/>
              </a:ext>
            </a:extLst>
          </p:cNvPr>
          <p:cNvSpPr>
            <a:spLocks noGrp="1"/>
          </p:cNvSpPr>
          <p:nvPr>
            <p:ph idx="37" hasCustomPrompt="1"/>
          </p:nvPr>
        </p:nvSpPr>
        <p:spPr>
          <a:xfrm>
            <a:off x="2693485" y="48817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36" name="Picture Placeholder 10">
            <a:extLst>
              <a:ext uri="{FF2B5EF4-FFF2-40B4-BE49-F238E27FC236}">
                <a16:creationId xmlns:a16="http://schemas.microsoft.com/office/drawing/2014/main" id="{15C5098B-FD7E-9D9B-7776-99D6FAC4B843}"/>
              </a:ext>
            </a:extLst>
          </p:cNvPr>
          <p:cNvSpPr>
            <a:spLocks noGrp="1"/>
          </p:cNvSpPr>
          <p:nvPr>
            <p:ph type="pic" sz="quarter" idx="38"/>
          </p:nvPr>
        </p:nvSpPr>
        <p:spPr>
          <a:xfrm>
            <a:off x="4886352" y="2958471"/>
            <a:ext cx="1800000" cy="1440000"/>
          </a:xfrm>
          <a:prstGeom prst="rect">
            <a:avLst/>
          </a:prstGeom>
        </p:spPr>
        <p:txBody>
          <a:bodyPr/>
          <a:lstStyle/>
          <a:p>
            <a:r>
              <a:rPr lang="en-GB"/>
              <a:t>Click icon to add picture</a:t>
            </a:r>
            <a:endParaRPr lang="en-AU" dirty="0"/>
          </a:p>
        </p:txBody>
      </p:sp>
      <p:sp>
        <p:nvSpPr>
          <p:cNvPr id="37" name="Content Placeholder 2">
            <a:extLst>
              <a:ext uri="{FF2B5EF4-FFF2-40B4-BE49-F238E27FC236}">
                <a16:creationId xmlns:a16="http://schemas.microsoft.com/office/drawing/2014/main" id="{118B1EDA-FE50-DEBB-636F-4DEF00489AC8}"/>
              </a:ext>
            </a:extLst>
          </p:cNvPr>
          <p:cNvSpPr>
            <a:spLocks noGrp="1"/>
          </p:cNvSpPr>
          <p:nvPr>
            <p:ph idx="39" hasCustomPrompt="1"/>
          </p:nvPr>
        </p:nvSpPr>
        <p:spPr>
          <a:xfrm>
            <a:off x="4886352" y="45430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38" name="Content Placeholder 2">
            <a:extLst>
              <a:ext uri="{FF2B5EF4-FFF2-40B4-BE49-F238E27FC236}">
                <a16:creationId xmlns:a16="http://schemas.microsoft.com/office/drawing/2014/main" id="{CD977443-5F65-CD38-BF56-947DD350AD64}"/>
              </a:ext>
            </a:extLst>
          </p:cNvPr>
          <p:cNvSpPr>
            <a:spLocks noGrp="1"/>
          </p:cNvSpPr>
          <p:nvPr>
            <p:ph idx="40" hasCustomPrompt="1"/>
          </p:nvPr>
        </p:nvSpPr>
        <p:spPr>
          <a:xfrm>
            <a:off x="4886352" y="48817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39" name="Picture Placeholder 10">
            <a:extLst>
              <a:ext uri="{FF2B5EF4-FFF2-40B4-BE49-F238E27FC236}">
                <a16:creationId xmlns:a16="http://schemas.microsoft.com/office/drawing/2014/main" id="{155949E2-C8FB-3BD1-814A-73D234CFBD59}"/>
              </a:ext>
            </a:extLst>
          </p:cNvPr>
          <p:cNvSpPr>
            <a:spLocks noGrp="1"/>
          </p:cNvSpPr>
          <p:nvPr>
            <p:ph type="pic" sz="quarter" idx="41"/>
          </p:nvPr>
        </p:nvSpPr>
        <p:spPr>
          <a:xfrm>
            <a:off x="6981852" y="2958471"/>
            <a:ext cx="1800000" cy="1440000"/>
          </a:xfrm>
          <a:prstGeom prst="rect">
            <a:avLst/>
          </a:prstGeom>
        </p:spPr>
        <p:txBody>
          <a:bodyPr/>
          <a:lstStyle/>
          <a:p>
            <a:r>
              <a:rPr lang="en-GB"/>
              <a:t>Click icon to add picture</a:t>
            </a:r>
            <a:endParaRPr lang="en-AU" dirty="0"/>
          </a:p>
        </p:txBody>
      </p:sp>
      <p:sp>
        <p:nvSpPr>
          <p:cNvPr id="40" name="Content Placeholder 2">
            <a:extLst>
              <a:ext uri="{FF2B5EF4-FFF2-40B4-BE49-F238E27FC236}">
                <a16:creationId xmlns:a16="http://schemas.microsoft.com/office/drawing/2014/main" id="{63ACF8B8-A128-145C-D56F-1D8426FE8D7A}"/>
              </a:ext>
            </a:extLst>
          </p:cNvPr>
          <p:cNvSpPr>
            <a:spLocks noGrp="1"/>
          </p:cNvSpPr>
          <p:nvPr>
            <p:ph idx="42" hasCustomPrompt="1"/>
          </p:nvPr>
        </p:nvSpPr>
        <p:spPr>
          <a:xfrm>
            <a:off x="6981852" y="45430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41" name="Content Placeholder 2">
            <a:extLst>
              <a:ext uri="{FF2B5EF4-FFF2-40B4-BE49-F238E27FC236}">
                <a16:creationId xmlns:a16="http://schemas.microsoft.com/office/drawing/2014/main" id="{49B9D0EC-3CA7-1E56-5A1C-C2C19FE456DE}"/>
              </a:ext>
            </a:extLst>
          </p:cNvPr>
          <p:cNvSpPr>
            <a:spLocks noGrp="1"/>
          </p:cNvSpPr>
          <p:nvPr>
            <p:ph idx="43" hasCustomPrompt="1"/>
          </p:nvPr>
        </p:nvSpPr>
        <p:spPr>
          <a:xfrm>
            <a:off x="6981852" y="48817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
        <p:nvSpPr>
          <p:cNvPr id="42" name="Picture Placeholder 10">
            <a:extLst>
              <a:ext uri="{FF2B5EF4-FFF2-40B4-BE49-F238E27FC236}">
                <a16:creationId xmlns:a16="http://schemas.microsoft.com/office/drawing/2014/main" id="{23183316-AE97-0087-16E6-C48F79CC8CF4}"/>
              </a:ext>
            </a:extLst>
          </p:cNvPr>
          <p:cNvSpPr>
            <a:spLocks noGrp="1"/>
          </p:cNvSpPr>
          <p:nvPr>
            <p:ph type="pic" sz="quarter" idx="44"/>
          </p:nvPr>
        </p:nvSpPr>
        <p:spPr>
          <a:xfrm>
            <a:off x="9255152" y="2958471"/>
            <a:ext cx="1800000" cy="1440000"/>
          </a:xfrm>
          <a:prstGeom prst="rect">
            <a:avLst/>
          </a:prstGeom>
        </p:spPr>
        <p:txBody>
          <a:bodyPr/>
          <a:lstStyle/>
          <a:p>
            <a:r>
              <a:rPr lang="en-GB"/>
              <a:t>Click icon to add picture</a:t>
            </a:r>
            <a:endParaRPr lang="en-AU" dirty="0"/>
          </a:p>
        </p:txBody>
      </p:sp>
      <p:sp>
        <p:nvSpPr>
          <p:cNvPr id="43" name="Content Placeholder 2">
            <a:extLst>
              <a:ext uri="{FF2B5EF4-FFF2-40B4-BE49-F238E27FC236}">
                <a16:creationId xmlns:a16="http://schemas.microsoft.com/office/drawing/2014/main" id="{BD41A1AF-6811-6A12-73DA-5D8C170B0F88}"/>
              </a:ext>
            </a:extLst>
          </p:cNvPr>
          <p:cNvSpPr>
            <a:spLocks noGrp="1"/>
          </p:cNvSpPr>
          <p:nvPr>
            <p:ph idx="45" hasCustomPrompt="1"/>
          </p:nvPr>
        </p:nvSpPr>
        <p:spPr>
          <a:xfrm>
            <a:off x="9255152" y="4543034"/>
            <a:ext cx="1800000" cy="308757"/>
          </a:xfrm>
          <a:prstGeom prst="rect">
            <a:avLst/>
          </a:prstGeom>
        </p:spPr>
        <p:txBody>
          <a:bodyPr/>
          <a:lstStyle>
            <a:lvl1pPr algn="ctr">
              <a:lnSpc>
                <a:spcPct val="100000"/>
              </a:lnSpc>
              <a:spcBef>
                <a:spcPts val="0"/>
              </a:spcBef>
              <a:spcAft>
                <a:spcPts val="0"/>
              </a:spcAft>
              <a:defRPr sz="1400" b="1">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Name</a:t>
            </a:r>
          </a:p>
        </p:txBody>
      </p:sp>
      <p:sp>
        <p:nvSpPr>
          <p:cNvPr id="44" name="Content Placeholder 2">
            <a:extLst>
              <a:ext uri="{FF2B5EF4-FFF2-40B4-BE49-F238E27FC236}">
                <a16:creationId xmlns:a16="http://schemas.microsoft.com/office/drawing/2014/main" id="{4C31B78B-055F-E2CC-5B96-C34F19E834BD}"/>
              </a:ext>
            </a:extLst>
          </p:cNvPr>
          <p:cNvSpPr>
            <a:spLocks noGrp="1"/>
          </p:cNvSpPr>
          <p:nvPr>
            <p:ph idx="46" hasCustomPrompt="1"/>
          </p:nvPr>
        </p:nvSpPr>
        <p:spPr>
          <a:xfrm>
            <a:off x="9255152" y="4881701"/>
            <a:ext cx="1800000" cy="308757"/>
          </a:xfrm>
          <a:prstGeom prst="rect">
            <a:avLst/>
          </a:prstGeom>
        </p:spPr>
        <p:txBody>
          <a:bodyPr/>
          <a:lstStyle>
            <a:lvl1pPr algn="ctr">
              <a:lnSpc>
                <a:spcPct val="100000"/>
              </a:lnSpc>
              <a:spcBef>
                <a:spcPts val="0"/>
              </a:spcBef>
              <a:spcAft>
                <a:spcPts val="0"/>
              </a:spcAft>
              <a:defRPr sz="1400" b="0">
                <a:latin typeface="+mn-lt"/>
                <a:cs typeface="Arial" panose="020B0604020202020204" pitchFamily="34" charset="0"/>
              </a:defRPr>
            </a:lvl1pPr>
            <a:lvl2pPr indent="-180000">
              <a:lnSpc>
                <a:spcPct val="100000"/>
              </a:lnSpc>
              <a:spcBef>
                <a:spcPts val="0"/>
              </a:spcBef>
              <a:spcAft>
                <a:spcPts val="0"/>
              </a:spcAft>
              <a:defRPr sz="2800">
                <a:latin typeface="+mn-lt"/>
                <a:cs typeface="Arial" panose="020B0604020202020204" pitchFamily="34" charset="0"/>
              </a:defRPr>
            </a:lvl2pPr>
            <a:lvl3pPr indent="-180000">
              <a:lnSpc>
                <a:spcPct val="100000"/>
              </a:lnSpc>
              <a:spcBef>
                <a:spcPts val="0"/>
              </a:spcBef>
              <a:spcAft>
                <a:spcPts val="0"/>
              </a:spcAft>
              <a:defRPr sz="2800">
                <a:latin typeface="+mn-lt"/>
                <a:cs typeface="Arial" panose="020B0604020202020204" pitchFamily="34" charset="0"/>
              </a:defRPr>
            </a:lvl3pPr>
            <a:lvl4pPr indent="-180000">
              <a:lnSpc>
                <a:spcPct val="100000"/>
              </a:lnSpc>
              <a:spcBef>
                <a:spcPts val="0"/>
              </a:spcBef>
              <a:spcAft>
                <a:spcPts val="0"/>
              </a:spcAft>
              <a:defRPr sz="2800">
                <a:latin typeface="+mn-lt"/>
                <a:cs typeface="Arial" panose="020B0604020202020204" pitchFamily="34" charset="0"/>
              </a:defRPr>
            </a:lvl4pPr>
            <a:lvl5pPr indent="-180000">
              <a:lnSpc>
                <a:spcPct val="100000"/>
              </a:lnSpc>
              <a:spcBef>
                <a:spcPts val="0"/>
              </a:spcBef>
              <a:spcAft>
                <a:spcPts val="0"/>
              </a:spcAft>
              <a:defRPr sz="2800">
                <a:latin typeface="+mn-lt"/>
                <a:cs typeface="Arial" panose="020B0604020202020204" pitchFamily="34" charset="0"/>
              </a:defRPr>
            </a:lvl5pPr>
          </a:lstStyle>
          <a:p>
            <a:pPr lvl="0"/>
            <a:r>
              <a:rPr lang="en-US" dirty="0"/>
              <a:t>Click to edit Title</a:t>
            </a:r>
          </a:p>
        </p:txBody>
      </p:sp>
    </p:spTree>
    <p:extLst>
      <p:ext uri="{BB962C8B-B14F-4D97-AF65-F5344CB8AC3E}">
        <p14:creationId xmlns:p14="http://schemas.microsoft.com/office/powerpoint/2010/main" val="3292159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_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6" name="Title 1">
            <a:extLst>
              <a:ext uri="{FF2B5EF4-FFF2-40B4-BE49-F238E27FC236}">
                <a16:creationId xmlns:a16="http://schemas.microsoft.com/office/drawing/2014/main" id="{5E0D4F3E-B994-4DEC-A58B-5189E19EC9FF}"/>
              </a:ext>
            </a:extLst>
          </p:cNvPr>
          <p:cNvSpPr>
            <a:spLocks noGrp="1"/>
          </p:cNvSpPr>
          <p:nvPr>
            <p:ph type="title"/>
          </p:nvPr>
        </p:nvSpPr>
        <p:spPr>
          <a:xfrm>
            <a:off x="393700" y="2160000"/>
            <a:ext cx="11404600" cy="858862"/>
          </a:xfrm>
          <a:prstGeom prst="rect">
            <a:avLst/>
          </a:prstGeom>
        </p:spPr>
        <p:txBody>
          <a:bodyPr>
            <a:noAutofit/>
          </a:bodyPr>
          <a:lstStyle>
            <a:lvl1pPr algn="ctr">
              <a:defRPr sz="6000" b="0">
                <a:solidFill>
                  <a:schemeClr val="tx2"/>
                </a:solidFill>
                <a:latin typeface="+mj-lt"/>
              </a:defRPr>
            </a:lvl1pPr>
          </a:lstStyle>
          <a:p>
            <a:r>
              <a:rPr lang="en-GB"/>
              <a:t>Click to edit Master title style</a:t>
            </a:r>
            <a:endParaRPr lang="en-US" dirty="0"/>
          </a:p>
        </p:txBody>
      </p:sp>
      <p:sp>
        <p:nvSpPr>
          <p:cNvPr id="7" name="Subtitle 2">
            <a:extLst>
              <a:ext uri="{FF2B5EF4-FFF2-40B4-BE49-F238E27FC236}">
                <a16:creationId xmlns:a16="http://schemas.microsoft.com/office/drawing/2014/main" id="{946B66EB-25E4-4197-AD77-8836F7F76B77}"/>
              </a:ext>
            </a:extLst>
          </p:cNvPr>
          <p:cNvSpPr>
            <a:spLocks noGrp="1"/>
          </p:cNvSpPr>
          <p:nvPr>
            <p:ph type="subTitle" idx="1"/>
          </p:nvPr>
        </p:nvSpPr>
        <p:spPr>
          <a:xfrm>
            <a:off x="393700" y="3312000"/>
            <a:ext cx="11404600" cy="945027"/>
          </a:xfrm>
          <a:prstGeom prst="rect">
            <a:avLst/>
          </a:prstGeom>
        </p:spPr>
        <p:txBody>
          <a:bodyPr/>
          <a:lstStyle>
            <a:lvl1pPr algn="ctr">
              <a:defRPr sz="3200">
                <a:solidFill>
                  <a:schemeClr val="tx2"/>
                </a:solidFill>
                <a:latin typeface="+mn-lt"/>
                <a:cs typeface="Foco CC App" panose="020B0504050202020203" pitchFamily="34" charset="0"/>
              </a:defRPr>
            </a:lvl1pPr>
          </a:lstStyle>
          <a:p>
            <a:r>
              <a:rPr lang="en-GB"/>
              <a:t>Click to edit Master subtitle style</a:t>
            </a:r>
            <a:endParaRPr lang="en-US" dirty="0"/>
          </a:p>
        </p:txBody>
      </p:sp>
      <p:pic>
        <p:nvPicPr>
          <p:cNvPr id="19" name="Graphic 18">
            <a:extLst>
              <a:ext uri="{FF2B5EF4-FFF2-40B4-BE49-F238E27FC236}">
                <a16:creationId xmlns:a16="http://schemas.microsoft.com/office/drawing/2014/main" id="{370EFEE9-FF78-458B-FC27-D8091349CC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656" y="5730875"/>
            <a:ext cx="2928938" cy="1057275"/>
          </a:xfrm>
          <a:prstGeom prst="rect">
            <a:avLst/>
          </a:prstGeom>
        </p:spPr>
      </p:pic>
      <p:sp>
        <p:nvSpPr>
          <p:cNvPr id="2" name="Text Placeholder 5">
            <a:extLst>
              <a:ext uri="{FF2B5EF4-FFF2-40B4-BE49-F238E27FC236}">
                <a16:creationId xmlns:a16="http://schemas.microsoft.com/office/drawing/2014/main" id="{8F6004A8-A2B0-C4C6-4E16-1F10DAC6C8DB}"/>
              </a:ext>
            </a:extLst>
          </p:cNvPr>
          <p:cNvSpPr>
            <a:spLocks noGrp="1"/>
          </p:cNvSpPr>
          <p:nvPr>
            <p:ph type="body" sz="quarter" idx="12" hasCustomPrompt="1"/>
          </p:nvPr>
        </p:nvSpPr>
        <p:spPr>
          <a:xfrm>
            <a:off x="9046105" y="5318125"/>
            <a:ext cx="2405062" cy="1539875"/>
          </a:xfrm>
          <a:prstGeom prst="rect">
            <a:avLst/>
          </a:prstGeom>
          <a:blipFill dpi="0" rotWithShape="1">
            <a:blip r:embed="rId4">
              <a:extLst>
                <a:ext uri="{96DAC541-7B7A-43D3-8B79-37D633B846F1}">
                  <asvg:svgBlip xmlns:asvg="http://schemas.microsoft.com/office/drawing/2016/SVG/main" r:embed="rId5"/>
                </a:ext>
              </a:extLst>
            </a:blip>
            <a:srcRect/>
            <a:stretch>
              <a:fillRect/>
            </a:stretch>
          </a:blipFill>
        </p:spPr>
        <p:txBody>
          <a:bodyPr/>
          <a:lstStyle>
            <a:lvl1pPr>
              <a:defRPr sz="200">
                <a:solidFill>
                  <a:schemeClr val="accent2"/>
                </a:solidFill>
              </a:defRPr>
            </a:lvl1pPr>
          </a:lstStyle>
          <a:p>
            <a:pPr lvl="0"/>
            <a:r>
              <a:rPr lang="en-US" dirty="0"/>
              <a:t>0</a:t>
            </a:r>
            <a:endParaRPr lang="en-AU" dirty="0"/>
          </a:p>
        </p:txBody>
      </p:sp>
      <p:sp>
        <p:nvSpPr>
          <p:cNvPr id="8" name="Slide Number Placeholder 5">
            <a:extLst>
              <a:ext uri="{FF2B5EF4-FFF2-40B4-BE49-F238E27FC236}">
                <a16:creationId xmlns:a16="http://schemas.microsoft.com/office/drawing/2014/main" id="{8B7C216A-7C73-B4C2-D2E4-E9E46E1F8714}"/>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Tree>
    <p:extLst>
      <p:ext uri="{BB962C8B-B14F-4D97-AF65-F5344CB8AC3E}">
        <p14:creationId xmlns:p14="http://schemas.microsoft.com/office/powerpoint/2010/main" val="3977265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 image_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0" y="0"/>
            <a:ext cx="12192000" cy="685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4" name="Picture Placeholder 3">
            <a:extLst>
              <a:ext uri="{FF2B5EF4-FFF2-40B4-BE49-F238E27FC236}">
                <a16:creationId xmlns:a16="http://schemas.microsoft.com/office/drawing/2014/main" id="{257E4A88-40DC-D814-D045-056D67E68D07}"/>
              </a:ext>
            </a:extLst>
          </p:cNvPr>
          <p:cNvSpPr>
            <a:spLocks noGrp="1"/>
          </p:cNvSpPr>
          <p:nvPr>
            <p:ph type="pic" sz="quarter" idx="10"/>
          </p:nvPr>
        </p:nvSpPr>
        <p:spPr>
          <a:xfrm>
            <a:off x="-4" y="0"/>
            <a:ext cx="6660000" cy="6858000"/>
          </a:xfrm>
          <a:prstGeom prst="rect">
            <a:avLst/>
          </a:prstGeom>
          <a:solidFill>
            <a:schemeClr val="bg1"/>
          </a:solidFill>
        </p:spPr>
        <p:txBody>
          <a:bodyPr/>
          <a:lstStyle/>
          <a:p>
            <a:r>
              <a:rPr lang="en-GB"/>
              <a:t>Click icon to add picture</a:t>
            </a:r>
            <a:endParaRPr lang="en-AU"/>
          </a:p>
        </p:txBody>
      </p:sp>
      <p:sp>
        <p:nvSpPr>
          <p:cNvPr id="17" name="Title 1">
            <a:extLst>
              <a:ext uri="{FF2B5EF4-FFF2-40B4-BE49-F238E27FC236}">
                <a16:creationId xmlns:a16="http://schemas.microsoft.com/office/drawing/2014/main" id="{3E143916-B109-AED7-E583-035A5E163779}"/>
              </a:ext>
            </a:extLst>
          </p:cNvPr>
          <p:cNvSpPr>
            <a:spLocks noGrp="1"/>
          </p:cNvSpPr>
          <p:nvPr>
            <p:ph type="title"/>
          </p:nvPr>
        </p:nvSpPr>
        <p:spPr>
          <a:xfrm>
            <a:off x="6874730" y="900000"/>
            <a:ext cx="5135136" cy="1830468"/>
          </a:xfrm>
          <a:prstGeom prst="rect">
            <a:avLst/>
          </a:prstGeom>
        </p:spPr>
        <p:txBody>
          <a:bodyPr>
            <a:noAutofit/>
          </a:bodyPr>
          <a:lstStyle>
            <a:lvl1pPr algn="ctr">
              <a:defRPr sz="4800">
                <a:solidFill>
                  <a:schemeClr val="tx2"/>
                </a:solidFill>
                <a:latin typeface="+mj-lt"/>
              </a:defRPr>
            </a:lvl1pPr>
          </a:lstStyle>
          <a:p>
            <a:r>
              <a:rPr lang="en-GB"/>
              <a:t>Click to edit Master title style</a:t>
            </a:r>
            <a:endParaRPr lang="en-US" dirty="0"/>
          </a:p>
        </p:txBody>
      </p:sp>
      <p:sp>
        <p:nvSpPr>
          <p:cNvPr id="18" name="Subtitle 2">
            <a:extLst>
              <a:ext uri="{FF2B5EF4-FFF2-40B4-BE49-F238E27FC236}">
                <a16:creationId xmlns:a16="http://schemas.microsoft.com/office/drawing/2014/main" id="{283AD1DC-F687-5E21-B69D-5A0CE85C9BBD}"/>
              </a:ext>
            </a:extLst>
          </p:cNvPr>
          <p:cNvSpPr>
            <a:spLocks noGrp="1"/>
          </p:cNvSpPr>
          <p:nvPr>
            <p:ph type="subTitle" idx="1"/>
          </p:nvPr>
        </p:nvSpPr>
        <p:spPr>
          <a:xfrm>
            <a:off x="6802246" y="3240000"/>
            <a:ext cx="5207620" cy="945027"/>
          </a:xfrm>
          <a:prstGeom prst="rect">
            <a:avLst/>
          </a:prstGeom>
        </p:spPr>
        <p:txBody>
          <a:bodyPr>
            <a:noAutofit/>
          </a:bodyPr>
          <a:lstStyle>
            <a:lvl1pPr algn="ctr">
              <a:defRPr sz="2800">
                <a:solidFill>
                  <a:schemeClr val="tx2"/>
                </a:solidFill>
                <a:latin typeface="+mn-lt"/>
                <a:cs typeface="Foco CC App" panose="020B0504050202020203" pitchFamily="34" charset="0"/>
              </a:defRPr>
            </a:lvl1pPr>
          </a:lstStyle>
          <a:p>
            <a:r>
              <a:rPr lang="en-GB"/>
              <a:t>Click to edit Master subtitle style</a:t>
            </a:r>
            <a:endParaRPr lang="en-US" dirty="0"/>
          </a:p>
        </p:txBody>
      </p:sp>
      <p:sp>
        <p:nvSpPr>
          <p:cNvPr id="2" name="Text Placeholder 5">
            <a:extLst>
              <a:ext uri="{FF2B5EF4-FFF2-40B4-BE49-F238E27FC236}">
                <a16:creationId xmlns:a16="http://schemas.microsoft.com/office/drawing/2014/main" id="{D1C150BA-3E18-DC4C-EC52-3D567FF9AD43}"/>
              </a:ext>
            </a:extLst>
          </p:cNvPr>
          <p:cNvSpPr>
            <a:spLocks noGrp="1"/>
          </p:cNvSpPr>
          <p:nvPr>
            <p:ph type="body" sz="quarter" idx="12"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accent2"/>
                </a:solidFill>
              </a:defRPr>
            </a:lvl1pPr>
          </a:lstStyle>
          <a:p>
            <a:pPr lvl="0"/>
            <a:r>
              <a:rPr lang="en-US" dirty="0"/>
              <a:t>0</a:t>
            </a:r>
            <a:endParaRPr lang="en-AU" dirty="0"/>
          </a:p>
        </p:txBody>
      </p:sp>
      <p:sp>
        <p:nvSpPr>
          <p:cNvPr id="3" name="Slide Number Placeholder 5">
            <a:extLst>
              <a:ext uri="{FF2B5EF4-FFF2-40B4-BE49-F238E27FC236}">
                <a16:creationId xmlns:a16="http://schemas.microsoft.com/office/drawing/2014/main" id="{F0F75F28-2FDC-D4EF-0804-F9619F0F66E2}"/>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Tree>
    <p:extLst>
      <p:ext uri="{BB962C8B-B14F-4D97-AF65-F5344CB8AC3E}">
        <p14:creationId xmlns:p14="http://schemas.microsoft.com/office/powerpoint/2010/main" val="739188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6" name="Title 1">
            <a:extLst>
              <a:ext uri="{FF2B5EF4-FFF2-40B4-BE49-F238E27FC236}">
                <a16:creationId xmlns:a16="http://schemas.microsoft.com/office/drawing/2014/main" id="{5E0D4F3E-B994-4DEC-A58B-5189E19EC9FF}"/>
              </a:ext>
            </a:extLst>
          </p:cNvPr>
          <p:cNvSpPr>
            <a:spLocks noGrp="1"/>
          </p:cNvSpPr>
          <p:nvPr>
            <p:ph type="title"/>
          </p:nvPr>
        </p:nvSpPr>
        <p:spPr>
          <a:xfrm>
            <a:off x="296662" y="2160000"/>
            <a:ext cx="11598676" cy="945027"/>
          </a:xfrm>
          <a:prstGeom prst="rect">
            <a:avLst/>
          </a:prstGeom>
        </p:spPr>
        <p:txBody>
          <a:bodyPr>
            <a:noAutofit/>
          </a:bodyPr>
          <a:lstStyle>
            <a:lvl1pPr algn="ctr">
              <a:defRPr sz="6000" b="0">
                <a:solidFill>
                  <a:schemeClr val="bg1"/>
                </a:solidFill>
                <a:latin typeface="+mj-lt"/>
              </a:defRPr>
            </a:lvl1pPr>
          </a:lstStyle>
          <a:p>
            <a:r>
              <a:rPr lang="en-GB"/>
              <a:t>Click to edit Master title style</a:t>
            </a:r>
            <a:endParaRPr lang="en-US" dirty="0"/>
          </a:p>
        </p:txBody>
      </p:sp>
      <p:sp>
        <p:nvSpPr>
          <p:cNvPr id="7" name="Subtitle 2">
            <a:extLst>
              <a:ext uri="{FF2B5EF4-FFF2-40B4-BE49-F238E27FC236}">
                <a16:creationId xmlns:a16="http://schemas.microsoft.com/office/drawing/2014/main" id="{946B66EB-25E4-4197-AD77-8836F7F76B77}"/>
              </a:ext>
            </a:extLst>
          </p:cNvPr>
          <p:cNvSpPr>
            <a:spLocks noGrp="1"/>
          </p:cNvSpPr>
          <p:nvPr>
            <p:ph type="subTitle" idx="1"/>
          </p:nvPr>
        </p:nvSpPr>
        <p:spPr>
          <a:xfrm>
            <a:off x="296662" y="3312000"/>
            <a:ext cx="11598676" cy="945027"/>
          </a:xfrm>
          <a:prstGeom prst="rect">
            <a:avLst/>
          </a:prstGeom>
        </p:spPr>
        <p:txBody>
          <a:bodyPr/>
          <a:lstStyle>
            <a:lvl1pPr algn="ctr">
              <a:defRPr sz="2800">
                <a:solidFill>
                  <a:schemeClr val="bg1"/>
                </a:solidFill>
                <a:latin typeface="Foco CC App" panose="020B0504050202020203" pitchFamily="34" charset="0"/>
                <a:cs typeface="Foco CC App" panose="020B0504050202020203" pitchFamily="34" charset="0"/>
              </a:defRPr>
            </a:lvl1pPr>
          </a:lstStyle>
          <a:p>
            <a:r>
              <a:rPr lang="en-GB"/>
              <a:t>Click to edit Master subtitle style</a:t>
            </a:r>
            <a:endParaRPr lang="en-US" dirty="0"/>
          </a:p>
        </p:txBody>
      </p:sp>
      <p:pic>
        <p:nvPicPr>
          <p:cNvPr id="10" name="Graphic 9">
            <a:extLst>
              <a:ext uri="{FF2B5EF4-FFF2-40B4-BE49-F238E27FC236}">
                <a16:creationId xmlns:a16="http://schemas.microsoft.com/office/drawing/2014/main" id="{CFD6ACAA-0268-4D8C-F2F8-10E3D1467E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656" y="5730875"/>
            <a:ext cx="2928938" cy="1057275"/>
          </a:xfrm>
          <a:prstGeom prst="rect">
            <a:avLst/>
          </a:prstGeom>
        </p:spPr>
      </p:pic>
      <p:sp>
        <p:nvSpPr>
          <p:cNvPr id="4" name="Text Placeholder 5">
            <a:extLst>
              <a:ext uri="{FF2B5EF4-FFF2-40B4-BE49-F238E27FC236}">
                <a16:creationId xmlns:a16="http://schemas.microsoft.com/office/drawing/2014/main" id="{00A57D6B-FE1B-827A-F557-3A7728335CAD}"/>
              </a:ext>
            </a:extLst>
          </p:cNvPr>
          <p:cNvSpPr>
            <a:spLocks noGrp="1"/>
          </p:cNvSpPr>
          <p:nvPr>
            <p:ph type="body" sz="quarter" idx="13" hasCustomPrompt="1"/>
          </p:nvPr>
        </p:nvSpPr>
        <p:spPr>
          <a:xfrm>
            <a:off x="9046105" y="5318125"/>
            <a:ext cx="2405062" cy="1539875"/>
          </a:xfrm>
          <a:prstGeom prst="rect">
            <a:avLst/>
          </a:prstGeom>
          <a:blipFill dpi="0" rotWithShape="1">
            <a:blip r:embed="rId4">
              <a:extLst>
                <a:ext uri="{96DAC541-7B7A-43D3-8B79-37D633B846F1}">
                  <asvg:svgBlip xmlns:asvg="http://schemas.microsoft.com/office/drawing/2016/SVG/main" r:embed="rId5"/>
                </a:ext>
              </a:extLst>
            </a:blip>
            <a:srcRect/>
            <a:stretch>
              <a:fillRect/>
            </a:stretch>
          </a:blipFill>
        </p:spPr>
        <p:txBody>
          <a:bodyPr/>
          <a:lstStyle>
            <a:lvl1pPr>
              <a:defRPr sz="200">
                <a:solidFill>
                  <a:schemeClr val="tx2"/>
                </a:solidFill>
              </a:defRPr>
            </a:lvl1pPr>
          </a:lstStyle>
          <a:p>
            <a:pPr lvl="0"/>
            <a:r>
              <a:rPr lang="en-US" dirty="0"/>
              <a:t>0</a:t>
            </a:r>
            <a:endParaRPr lang="en-AU" dirty="0"/>
          </a:p>
        </p:txBody>
      </p:sp>
      <p:sp>
        <p:nvSpPr>
          <p:cNvPr id="9" name="Slide Number Placeholder 5">
            <a:extLst>
              <a:ext uri="{FF2B5EF4-FFF2-40B4-BE49-F238E27FC236}">
                <a16:creationId xmlns:a16="http://schemas.microsoft.com/office/drawing/2014/main" id="{26B9E7E2-429C-DC1D-4621-2348AF5D8F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Tree>
    <p:extLst>
      <p:ext uri="{BB962C8B-B14F-4D97-AF65-F5344CB8AC3E}">
        <p14:creationId xmlns:p14="http://schemas.microsoft.com/office/powerpoint/2010/main" val="1469945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 image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7A62C-232A-4860-AA8E-BEFF8E5839E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4" name="Picture Placeholder 3">
            <a:extLst>
              <a:ext uri="{FF2B5EF4-FFF2-40B4-BE49-F238E27FC236}">
                <a16:creationId xmlns:a16="http://schemas.microsoft.com/office/drawing/2014/main" id="{257E4A88-40DC-D814-D045-056D67E68D07}"/>
              </a:ext>
            </a:extLst>
          </p:cNvPr>
          <p:cNvSpPr>
            <a:spLocks noGrp="1"/>
          </p:cNvSpPr>
          <p:nvPr>
            <p:ph type="pic" sz="quarter" idx="10"/>
          </p:nvPr>
        </p:nvSpPr>
        <p:spPr>
          <a:xfrm>
            <a:off x="-4" y="0"/>
            <a:ext cx="6660000" cy="6858000"/>
          </a:xfrm>
          <a:prstGeom prst="rect">
            <a:avLst/>
          </a:prstGeom>
          <a:solidFill>
            <a:schemeClr val="bg1"/>
          </a:solidFill>
        </p:spPr>
        <p:txBody>
          <a:bodyPr/>
          <a:lstStyle/>
          <a:p>
            <a:r>
              <a:rPr lang="en-GB"/>
              <a:t>Click icon to add picture</a:t>
            </a:r>
            <a:endParaRPr lang="en-AU"/>
          </a:p>
        </p:txBody>
      </p:sp>
      <p:sp>
        <p:nvSpPr>
          <p:cNvPr id="17" name="Title 1">
            <a:extLst>
              <a:ext uri="{FF2B5EF4-FFF2-40B4-BE49-F238E27FC236}">
                <a16:creationId xmlns:a16="http://schemas.microsoft.com/office/drawing/2014/main" id="{3E143916-B109-AED7-E583-035A5E163779}"/>
              </a:ext>
            </a:extLst>
          </p:cNvPr>
          <p:cNvSpPr>
            <a:spLocks noGrp="1"/>
          </p:cNvSpPr>
          <p:nvPr>
            <p:ph type="title"/>
          </p:nvPr>
        </p:nvSpPr>
        <p:spPr>
          <a:xfrm>
            <a:off x="6874730" y="900000"/>
            <a:ext cx="5135136" cy="1852771"/>
          </a:xfrm>
          <a:prstGeom prst="rect">
            <a:avLst/>
          </a:prstGeom>
        </p:spPr>
        <p:txBody>
          <a:bodyPr>
            <a:noAutofit/>
          </a:bodyPr>
          <a:lstStyle>
            <a:lvl1pPr algn="ctr">
              <a:defRPr sz="4800" b="0">
                <a:solidFill>
                  <a:schemeClr val="bg1"/>
                </a:solidFill>
                <a:latin typeface="+mj-lt"/>
              </a:defRPr>
            </a:lvl1pPr>
          </a:lstStyle>
          <a:p>
            <a:r>
              <a:rPr lang="en-GB"/>
              <a:t>Click to edit Master title style</a:t>
            </a:r>
            <a:endParaRPr lang="en-US" dirty="0"/>
          </a:p>
        </p:txBody>
      </p:sp>
      <p:sp>
        <p:nvSpPr>
          <p:cNvPr id="18" name="Subtitle 2">
            <a:extLst>
              <a:ext uri="{FF2B5EF4-FFF2-40B4-BE49-F238E27FC236}">
                <a16:creationId xmlns:a16="http://schemas.microsoft.com/office/drawing/2014/main" id="{283AD1DC-F687-5E21-B69D-5A0CE85C9BBD}"/>
              </a:ext>
            </a:extLst>
          </p:cNvPr>
          <p:cNvSpPr>
            <a:spLocks noGrp="1"/>
          </p:cNvSpPr>
          <p:nvPr>
            <p:ph type="subTitle" idx="1"/>
          </p:nvPr>
        </p:nvSpPr>
        <p:spPr>
          <a:xfrm>
            <a:off x="6802246" y="3240000"/>
            <a:ext cx="5207620" cy="945027"/>
          </a:xfrm>
          <a:prstGeom prst="rect">
            <a:avLst/>
          </a:prstGeom>
        </p:spPr>
        <p:txBody>
          <a:bodyPr>
            <a:noAutofit/>
          </a:bodyPr>
          <a:lstStyle>
            <a:lvl1pPr algn="ctr">
              <a:defRPr sz="2800">
                <a:solidFill>
                  <a:schemeClr val="bg1"/>
                </a:solidFill>
                <a:latin typeface="+mn-lt"/>
                <a:cs typeface="Foco CC App" panose="020B0504050202020203" pitchFamily="34" charset="0"/>
              </a:defRPr>
            </a:lvl1pPr>
          </a:lstStyle>
          <a:p>
            <a:r>
              <a:rPr lang="en-GB"/>
              <a:t>Click to edit Master subtitle style</a:t>
            </a:r>
            <a:endParaRPr lang="en-US" dirty="0"/>
          </a:p>
        </p:txBody>
      </p:sp>
      <p:sp>
        <p:nvSpPr>
          <p:cNvPr id="2" name="Text Placeholder 5">
            <a:extLst>
              <a:ext uri="{FF2B5EF4-FFF2-40B4-BE49-F238E27FC236}">
                <a16:creationId xmlns:a16="http://schemas.microsoft.com/office/drawing/2014/main" id="{04E93114-255A-F353-C41E-80A8C2FE1A54}"/>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tx2"/>
                </a:solidFill>
              </a:defRPr>
            </a:lvl1pPr>
          </a:lstStyle>
          <a:p>
            <a:pPr lvl="0"/>
            <a:r>
              <a:rPr lang="en-US" dirty="0"/>
              <a:t>0</a:t>
            </a:r>
            <a:endParaRPr lang="en-AU" dirty="0"/>
          </a:p>
        </p:txBody>
      </p:sp>
      <p:sp>
        <p:nvSpPr>
          <p:cNvPr id="7" name="Slide Number Placeholder 5">
            <a:extLst>
              <a:ext uri="{FF2B5EF4-FFF2-40B4-BE49-F238E27FC236}">
                <a16:creationId xmlns:a16="http://schemas.microsoft.com/office/drawing/2014/main" id="{5B57362A-1DE0-BE18-4CC3-58FEE43D3436}"/>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Tree>
    <p:extLst>
      <p:ext uri="{BB962C8B-B14F-4D97-AF65-F5344CB8AC3E}">
        <p14:creationId xmlns:p14="http://schemas.microsoft.com/office/powerpoint/2010/main" val="51034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oC edi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6A148-446C-8D44-64AB-B244AC95647B}"/>
              </a:ext>
            </a:extLst>
          </p:cNvPr>
          <p:cNvSpPr/>
          <p:nvPr userDrawn="1"/>
        </p:nvSpPr>
        <p:spPr>
          <a:xfrm>
            <a:off x="-327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6" name="Text Placeholder 5">
            <a:extLst>
              <a:ext uri="{FF2B5EF4-FFF2-40B4-BE49-F238E27FC236}">
                <a16:creationId xmlns:a16="http://schemas.microsoft.com/office/drawing/2014/main" id="{D43AEA2A-02E7-2097-3D03-9748D0CF2C90}"/>
              </a:ext>
            </a:extLst>
          </p:cNvPr>
          <p:cNvSpPr>
            <a:spLocks noGrp="1"/>
          </p:cNvSpPr>
          <p:nvPr>
            <p:ph type="body" sz="quarter" idx="10" hasCustomPrompt="1"/>
          </p:nvPr>
        </p:nvSpPr>
        <p:spPr>
          <a:xfrm>
            <a:off x="2886635" y="1026102"/>
            <a:ext cx="8924785" cy="806450"/>
          </a:xfrm>
          <a:prstGeom prst="rect">
            <a:avLst/>
          </a:prstGeom>
        </p:spPr>
        <p:txBody>
          <a:bodyPr>
            <a:noAutofit/>
          </a:bodyPr>
          <a:lstStyle>
            <a:lvl1pPr marL="0" indent="0">
              <a:lnSpc>
                <a:spcPct val="112000"/>
              </a:lnSpc>
              <a:spcBef>
                <a:spcPts val="600"/>
              </a:spcBef>
              <a:spcAft>
                <a:spcPts val="600"/>
              </a:spcAft>
              <a:defRPr sz="4800">
                <a:solidFill>
                  <a:schemeClr val="tx2"/>
                </a:solidFill>
                <a:latin typeface="+mj-lt"/>
              </a:defRPr>
            </a:lvl1pPr>
            <a:lvl2pPr>
              <a:defRPr sz="4800">
                <a:latin typeface="+mj-lt"/>
              </a:defRPr>
            </a:lvl2pPr>
            <a:lvl3pPr>
              <a:defRPr sz="4800">
                <a:latin typeface="+mj-lt"/>
              </a:defRPr>
            </a:lvl3pPr>
            <a:lvl4pPr>
              <a:defRPr sz="4800">
                <a:latin typeface="+mj-lt"/>
              </a:defRPr>
            </a:lvl4pPr>
            <a:lvl5pPr>
              <a:defRPr sz="4800">
                <a:latin typeface="+mj-lt"/>
              </a:defRPr>
            </a:lvl5pPr>
          </a:lstStyle>
          <a:p>
            <a:pPr lvl="0"/>
            <a:r>
              <a:rPr lang="en-US" dirty="0"/>
              <a:t>Click to edit Master text.</a:t>
            </a:r>
            <a:endParaRPr lang="en-AU" dirty="0"/>
          </a:p>
        </p:txBody>
      </p:sp>
      <p:sp>
        <p:nvSpPr>
          <p:cNvPr id="9" name="Text Placeholder 8">
            <a:extLst>
              <a:ext uri="{FF2B5EF4-FFF2-40B4-BE49-F238E27FC236}">
                <a16:creationId xmlns:a16="http://schemas.microsoft.com/office/drawing/2014/main" id="{20D59346-BC35-7E76-672C-3CCA6B01FF48}"/>
              </a:ext>
            </a:extLst>
          </p:cNvPr>
          <p:cNvSpPr>
            <a:spLocks noGrp="1"/>
          </p:cNvSpPr>
          <p:nvPr>
            <p:ph type="body" sz="quarter" idx="11"/>
          </p:nvPr>
        </p:nvSpPr>
        <p:spPr>
          <a:xfrm>
            <a:off x="2967038" y="2070100"/>
            <a:ext cx="8844382" cy="2955349"/>
          </a:xfrm>
          <a:prstGeom prst="rect">
            <a:avLst/>
          </a:prstGeom>
        </p:spPr>
        <p:txBody>
          <a:bodyPr>
            <a:normAutofit/>
          </a:bodyPr>
          <a:lstStyle>
            <a:lvl1pPr marL="0" indent="0">
              <a:lnSpc>
                <a:spcPct val="112000"/>
              </a:lnSpc>
              <a:spcBef>
                <a:spcPts val="600"/>
              </a:spcBef>
              <a:spcAft>
                <a:spcPts val="600"/>
              </a:spcAft>
              <a:defRPr sz="2800"/>
            </a:lvl1pPr>
            <a:lvl2pPr>
              <a:defRPr sz="2400"/>
            </a:lvl2pPr>
            <a:lvl3pPr>
              <a:defRPr sz="2400"/>
            </a:lvl3pPr>
            <a:lvl4pPr>
              <a:defRPr sz="2400"/>
            </a:lvl4pPr>
            <a:lvl5pPr>
              <a:defRPr sz="2400"/>
            </a:lvl5pPr>
          </a:lstStyle>
          <a:p>
            <a:pPr lvl="0"/>
            <a:r>
              <a:rPr lang="en-GB"/>
              <a:t>Click to edit Master text styles</a:t>
            </a:r>
          </a:p>
        </p:txBody>
      </p:sp>
      <p:sp>
        <p:nvSpPr>
          <p:cNvPr id="4" name="Text Placeholder 5">
            <a:extLst>
              <a:ext uri="{FF2B5EF4-FFF2-40B4-BE49-F238E27FC236}">
                <a16:creationId xmlns:a16="http://schemas.microsoft.com/office/drawing/2014/main" id="{D16E9372-B5E8-77A6-CB71-B65DF2DBF538}"/>
              </a:ext>
            </a:extLst>
          </p:cNvPr>
          <p:cNvSpPr>
            <a:spLocks noGrp="1"/>
          </p:cNvSpPr>
          <p:nvPr>
            <p:ph type="body" sz="quarter" idx="12"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accent2"/>
                </a:solidFill>
              </a:defRPr>
            </a:lvl1pPr>
          </a:lstStyle>
          <a:p>
            <a:pPr lvl="0"/>
            <a:r>
              <a:rPr lang="en-US" dirty="0"/>
              <a:t>0</a:t>
            </a:r>
            <a:endParaRPr lang="en-AU" dirty="0"/>
          </a:p>
        </p:txBody>
      </p:sp>
      <p:sp>
        <p:nvSpPr>
          <p:cNvPr id="5" name="Slide Number Placeholder 5">
            <a:extLst>
              <a:ext uri="{FF2B5EF4-FFF2-40B4-BE49-F238E27FC236}">
                <a16:creationId xmlns:a16="http://schemas.microsoft.com/office/drawing/2014/main" id="{9713CB52-3DDC-5C8C-158A-4862D301C040}"/>
              </a:ext>
            </a:extLst>
          </p:cNvPr>
          <p:cNvSpPr>
            <a:spLocks noGrp="1"/>
          </p:cNvSpPr>
          <p:nvPr>
            <p:ph type="sldNum" sz="quarter" idx="13"/>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pic>
        <p:nvPicPr>
          <p:cNvPr id="7" name="Graphic 6">
            <a:extLst>
              <a:ext uri="{FF2B5EF4-FFF2-40B4-BE49-F238E27FC236}">
                <a16:creationId xmlns:a16="http://schemas.microsoft.com/office/drawing/2014/main" id="{CB21B967-F247-0A85-17C5-C32502F858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566" y="830872"/>
            <a:ext cx="1564725" cy="2214282"/>
          </a:xfrm>
          <a:prstGeom prst="rect">
            <a:avLst/>
          </a:prstGeom>
        </p:spPr>
      </p:pic>
      <p:sp>
        <p:nvSpPr>
          <p:cNvPr id="10" name="TextBox 9">
            <a:extLst>
              <a:ext uri="{FF2B5EF4-FFF2-40B4-BE49-F238E27FC236}">
                <a16:creationId xmlns:a16="http://schemas.microsoft.com/office/drawing/2014/main" id="{144DAE90-3BDA-843C-D067-7E0E29F559CA}"/>
              </a:ext>
            </a:extLst>
          </p:cNvPr>
          <p:cNvSpPr txBox="1"/>
          <p:nvPr userDrawn="1"/>
        </p:nvSpPr>
        <p:spPr>
          <a:xfrm>
            <a:off x="871808" y="2788025"/>
            <a:ext cx="1798240" cy="523220"/>
          </a:xfrm>
          <a:prstGeom prst="rect">
            <a:avLst/>
          </a:prstGeom>
          <a:noFill/>
        </p:spPr>
        <p:txBody>
          <a:bodyPr wrap="square" rtlCol="0">
            <a:spAutoFit/>
          </a:bodyPr>
          <a:lstStyle/>
          <a:p>
            <a:pPr algn="ctr" rtl="0"/>
            <a:r>
              <a:rPr lang="en-US" sz="1400" b="1" i="1" u="none" strike="noStrike" kern="1200" baseline="30000" dirty="0">
                <a:solidFill>
                  <a:schemeClr val="tx2"/>
                </a:solidFill>
                <a:latin typeface="+mn-lt"/>
                <a:ea typeface="+mn-ea"/>
                <a:cs typeface="+mn-cs"/>
              </a:rPr>
              <a:t>Aboriginal Respect Symbol. Designed by Marcus Lee Design for Cancer Council NSW.</a:t>
            </a:r>
          </a:p>
        </p:txBody>
      </p:sp>
    </p:spTree>
    <p:extLst>
      <p:ext uri="{BB962C8B-B14F-4D97-AF65-F5344CB8AC3E}">
        <p14:creationId xmlns:p14="http://schemas.microsoft.com/office/powerpoint/2010/main" val="134418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ext - Respect">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9720262" cy="767023"/>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pic>
        <p:nvPicPr>
          <p:cNvPr id="9" name="Graphic 8">
            <a:extLst>
              <a:ext uri="{FF2B5EF4-FFF2-40B4-BE49-F238E27FC236}">
                <a16:creationId xmlns:a16="http://schemas.microsoft.com/office/drawing/2014/main" id="{F61AFAD0-A19C-063D-B540-1062A86EF1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6000" y="5963641"/>
            <a:ext cx="1994595" cy="720000"/>
          </a:xfrm>
          <a:prstGeom prst="rect">
            <a:avLst/>
          </a:prstGeom>
        </p:spPr>
      </p:pic>
      <p:cxnSp>
        <p:nvCxnSpPr>
          <p:cNvPr id="13" name="Straight Connector 12">
            <a:extLst>
              <a:ext uri="{FF2B5EF4-FFF2-40B4-BE49-F238E27FC236}">
                <a16:creationId xmlns:a16="http://schemas.microsoft.com/office/drawing/2014/main" id="{A3F2220F-C375-13A1-D93A-C83F191A930E}"/>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038C6E5A-416D-0448-9BC1-4828A8E146DB}"/>
              </a:ext>
            </a:extLst>
          </p:cNvPr>
          <p:cNvSpPr>
            <a:spLocks noGrp="1"/>
          </p:cNvSpPr>
          <p:nvPr>
            <p:ph type="body" sz="quarter" idx="12" hasCustomPrompt="1"/>
          </p:nvPr>
        </p:nvSpPr>
        <p:spPr>
          <a:xfrm>
            <a:off x="9046105" y="5318125"/>
            <a:ext cx="2405062" cy="1539875"/>
          </a:xfrm>
          <a:prstGeom prst="rect">
            <a:avLst/>
          </a:prstGeom>
          <a:blipFill dpi="0" rotWithShape="1">
            <a:blip r:embed="rId4">
              <a:extLst>
                <a:ext uri="{96DAC541-7B7A-43D3-8B79-37D633B846F1}">
                  <asvg:svgBlip xmlns:asvg="http://schemas.microsoft.com/office/drawing/2016/SVG/main" r:embed="rId5"/>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6" name="Content Placeholder 2">
            <a:extLst>
              <a:ext uri="{FF2B5EF4-FFF2-40B4-BE49-F238E27FC236}">
                <a16:creationId xmlns:a16="http://schemas.microsoft.com/office/drawing/2014/main" id="{C0164818-9D3A-D1A5-E43B-56FC32C9457A}"/>
              </a:ext>
            </a:extLst>
          </p:cNvPr>
          <p:cNvSpPr>
            <a:spLocks noGrp="1"/>
          </p:cNvSpPr>
          <p:nvPr>
            <p:ph idx="1"/>
          </p:nvPr>
        </p:nvSpPr>
        <p:spPr>
          <a:xfrm>
            <a:off x="468000" y="1296000"/>
            <a:ext cx="8449023" cy="3925464"/>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12164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text - NO Respec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8963B9-988E-87AB-6B4E-0153BEDA9D6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cxnSp>
        <p:nvCxnSpPr>
          <p:cNvPr id="9" name="Straight Connector 8">
            <a:extLst>
              <a:ext uri="{FF2B5EF4-FFF2-40B4-BE49-F238E27FC236}">
                <a16:creationId xmlns:a16="http://schemas.microsoft.com/office/drawing/2014/main" id="{75ED8201-0AC4-F484-3C7E-3D187B9A2816}"/>
              </a:ext>
            </a:extLst>
          </p:cNvPr>
          <p:cNvCxnSpPr>
            <a:cxnSpLocks/>
          </p:cNvCxnSpPr>
          <p:nvPr userDrawn="1"/>
        </p:nvCxnSpPr>
        <p:spPr>
          <a:xfrm>
            <a:off x="468000" y="5760000"/>
            <a:ext cx="82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365808-E4BB-B13E-C0EC-553A7A071EF4}"/>
              </a:ext>
            </a:extLst>
          </p:cNvPr>
          <p:cNvSpPr>
            <a:spLocks noGrp="1"/>
          </p:cNvSpPr>
          <p:nvPr>
            <p:ph type="body" sz="quarter" idx="12"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7" name="Title 1">
            <a:extLst>
              <a:ext uri="{FF2B5EF4-FFF2-40B4-BE49-F238E27FC236}">
                <a16:creationId xmlns:a16="http://schemas.microsoft.com/office/drawing/2014/main" id="{EBF3E585-3766-715C-CD94-9B256A09B12C}"/>
              </a:ext>
            </a:extLst>
          </p:cNvPr>
          <p:cNvSpPr>
            <a:spLocks noGrp="1"/>
          </p:cNvSpPr>
          <p:nvPr>
            <p:ph type="title"/>
          </p:nvPr>
        </p:nvSpPr>
        <p:spPr>
          <a:xfrm>
            <a:off x="468000" y="468000"/>
            <a:ext cx="9720262" cy="767023"/>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8" name="Content Placeholder 2">
            <a:extLst>
              <a:ext uri="{FF2B5EF4-FFF2-40B4-BE49-F238E27FC236}">
                <a16:creationId xmlns:a16="http://schemas.microsoft.com/office/drawing/2014/main" id="{92482DDD-BA89-19DD-2B7F-6F83F2F1241E}"/>
              </a:ext>
            </a:extLst>
          </p:cNvPr>
          <p:cNvSpPr>
            <a:spLocks noGrp="1"/>
          </p:cNvSpPr>
          <p:nvPr>
            <p:ph idx="1"/>
          </p:nvPr>
        </p:nvSpPr>
        <p:spPr>
          <a:xfrm>
            <a:off x="468000" y="1296000"/>
            <a:ext cx="8449023" cy="3925464"/>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2011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text - NO 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8963B9-988E-87AB-6B4E-0153BEDA9D6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
        <p:nvSpPr>
          <p:cNvPr id="6" name="Text Placeholder 5">
            <a:extLst>
              <a:ext uri="{FF2B5EF4-FFF2-40B4-BE49-F238E27FC236}">
                <a16:creationId xmlns:a16="http://schemas.microsoft.com/office/drawing/2014/main" id="{E897A092-E395-1B53-59DE-C6A047B6E7B1}"/>
              </a:ext>
            </a:extLst>
          </p:cNvPr>
          <p:cNvSpPr>
            <a:spLocks noGrp="1"/>
          </p:cNvSpPr>
          <p:nvPr>
            <p:ph type="body" sz="quarter" idx="12"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sp>
        <p:nvSpPr>
          <p:cNvPr id="7" name="Title 1">
            <a:extLst>
              <a:ext uri="{FF2B5EF4-FFF2-40B4-BE49-F238E27FC236}">
                <a16:creationId xmlns:a16="http://schemas.microsoft.com/office/drawing/2014/main" id="{E4E63199-1C57-D387-9C8F-3FAB488AA6EC}"/>
              </a:ext>
            </a:extLst>
          </p:cNvPr>
          <p:cNvSpPr>
            <a:spLocks noGrp="1"/>
          </p:cNvSpPr>
          <p:nvPr>
            <p:ph type="title"/>
          </p:nvPr>
        </p:nvSpPr>
        <p:spPr>
          <a:xfrm>
            <a:off x="468000" y="468000"/>
            <a:ext cx="9720262" cy="767023"/>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747C6D25-F90B-D7C4-4E8C-2ABDBD4E35C0}"/>
              </a:ext>
            </a:extLst>
          </p:cNvPr>
          <p:cNvSpPr>
            <a:spLocks noGrp="1"/>
          </p:cNvSpPr>
          <p:nvPr>
            <p:ph idx="1"/>
          </p:nvPr>
        </p:nvSpPr>
        <p:spPr>
          <a:xfrm>
            <a:off x="468000" y="1296000"/>
            <a:ext cx="8449023" cy="3925464"/>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699225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text - 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8963B9-988E-87AB-6B4E-0153BEDA9D6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
        <p:nvSpPr>
          <p:cNvPr id="7" name="Title 1">
            <a:extLst>
              <a:ext uri="{FF2B5EF4-FFF2-40B4-BE49-F238E27FC236}">
                <a16:creationId xmlns:a16="http://schemas.microsoft.com/office/drawing/2014/main" id="{E4E63199-1C57-D387-9C8F-3FAB488AA6EC}"/>
              </a:ext>
            </a:extLst>
          </p:cNvPr>
          <p:cNvSpPr>
            <a:spLocks noGrp="1"/>
          </p:cNvSpPr>
          <p:nvPr>
            <p:ph type="title"/>
          </p:nvPr>
        </p:nvSpPr>
        <p:spPr>
          <a:xfrm>
            <a:off x="468000" y="468000"/>
            <a:ext cx="9720262" cy="767023"/>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2" name="Content Placeholder 2">
            <a:extLst>
              <a:ext uri="{FF2B5EF4-FFF2-40B4-BE49-F238E27FC236}">
                <a16:creationId xmlns:a16="http://schemas.microsoft.com/office/drawing/2014/main" id="{775B0634-1F8B-A862-FE0B-CCE344A3139A}"/>
              </a:ext>
            </a:extLst>
          </p:cNvPr>
          <p:cNvSpPr>
            <a:spLocks noGrp="1"/>
          </p:cNvSpPr>
          <p:nvPr>
            <p:ph idx="1"/>
          </p:nvPr>
        </p:nvSpPr>
        <p:spPr>
          <a:xfrm>
            <a:off x="468000" y="1296000"/>
            <a:ext cx="8449023" cy="3925464"/>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398691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and Image - Respec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62FD17-4D31-5A43-6E1D-04F721D58868}"/>
              </a:ext>
            </a:extLst>
          </p:cNvPr>
          <p:cNvSpPr>
            <a:spLocks noGrp="1"/>
          </p:cNvSpPr>
          <p:nvPr>
            <p:ph type="pic" sz="quarter" idx="12"/>
          </p:nvPr>
        </p:nvSpPr>
        <p:spPr>
          <a:xfrm>
            <a:off x="8305800" y="-3704"/>
            <a:ext cx="3886200" cy="6861704"/>
          </a:xfrm>
          <a:prstGeom prst="rect">
            <a:avLst/>
          </a:prstGeom>
        </p:spPr>
        <p:txBody>
          <a:bodyPr/>
          <a:lstStyle/>
          <a:p>
            <a:r>
              <a:rPr lang="en-GB"/>
              <a:t>Click icon to add picture</a:t>
            </a:r>
            <a:endParaRPr lang="en-AU" dirty="0"/>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pic>
        <p:nvPicPr>
          <p:cNvPr id="7" name="Graphic 6">
            <a:extLst>
              <a:ext uri="{FF2B5EF4-FFF2-40B4-BE49-F238E27FC236}">
                <a16:creationId xmlns:a16="http://schemas.microsoft.com/office/drawing/2014/main" id="{25B2878B-81A3-BDDA-F1B3-4119619717B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000" y="5963641"/>
            <a:ext cx="1994595" cy="720000"/>
          </a:xfrm>
          <a:prstGeom prst="rect">
            <a:avLst/>
          </a:prstGeom>
        </p:spPr>
      </p:pic>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756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F6E764EE-B2E0-FE1A-73A2-4C5CC5B89356}"/>
              </a:ext>
            </a:extLst>
          </p:cNvPr>
          <p:cNvSpPr>
            <a:spLocks noGrp="1"/>
          </p:cNvSpPr>
          <p:nvPr>
            <p:ph type="title"/>
          </p:nvPr>
        </p:nvSpPr>
        <p:spPr>
          <a:xfrm>
            <a:off x="468000" y="468000"/>
            <a:ext cx="7590912" cy="1168534"/>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B4E87E75-C52A-11F0-2BB6-182B08FE8D1B}"/>
              </a:ext>
            </a:extLst>
          </p:cNvPr>
          <p:cNvSpPr>
            <a:spLocks noGrp="1"/>
          </p:cNvSpPr>
          <p:nvPr>
            <p:ph idx="14"/>
          </p:nvPr>
        </p:nvSpPr>
        <p:spPr>
          <a:xfrm>
            <a:off x="468001" y="1840174"/>
            <a:ext cx="7590912" cy="3716185"/>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6963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text and Image - NO Respec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62FD17-4D31-5A43-6E1D-04F721D58868}"/>
              </a:ext>
            </a:extLst>
          </p:cNvPr>
          <p:cNvSpPr>
            <a:spLocks noGrp="1"/>
          </p:cNvSpPr>
          <p:nvPr>
            <p:ph type="pic" sz="quarter" idx="12"/>
          </p:nvPr>
        </p:nvSpPr>
        <p:spPr>
          <a:xfrm>
            <a:off x="8305800" y="-3704"/>
            <a:ext cx="3886200" cy="6861704"/>
          </a:xfrm>
          <a:prstGeom prst="rect">
            <a:avLst/>
          </a:prstGeom>
        </p:spPr>
        <p:txBody>
          <a:bodyPr/>
          <a:lstStyle/>
          <a:p>
            <a:r>
              <a:rPr lang="en-GB"/>
              <a:t>Click icon to add picture</a:t>
            </a:r>
            <a:endParaRPr lang="en-AU" dirty="0"/>
          </a:p>
        </p:txBody>
      </p:sp>
      <p:sp>
        <p:nvSpPr>
          <p:cNvPr id="5" name="Slide Number Placeholder 5">
            <a:extLst>
              <a:ext uri="{FF2B5EF4-FFF2-40B4-BE49-F238E27FC236}">
                <a16:creationId xmlns:a16="http://schemas.microsoft.com/office/drawing/2014/main" id="{9BFD3660-9AE8-4232-A25B-D1003607F73A}"/>
              </a:ext>
            </a:extLst>
          </p:cNvPr>
          <p:cNvSpPr>
            <a:spLocks noGrp="1"/>
          </p:cNvSpPr>
          <p:nvPr>
            <p:ph type="sldNum" sz="quarter" idx="11"/>
          </p:nvPr>
        </p:nvSpPr>
        <p:spPr>
          <a:xfrm>
            <a:off x="11391016" y="6358562"/>
            <a:ext cx="782637" cy="274638"/>
          </a:xfrm>
          <a:prstGeom prst="rect">
            <a:avLst/>
          </a:prstGeom>
        </p:spPr>
        <p:txBody>
          <a:bodyPr/>
          <a:lstStyle>
            <a:lvl1pPr algn="ctr">
              <a:defRPr sz="800">
                <a:solidFill>
                  <a:schemeClr val="bg1"/>
                </a:solidFill>
                <a:latin typeface="+mn-lt"/>
                <a:cs typeface="Arial" panose="020B0604020202020204" pitchFamily="34" charset="0"/>
              </a:defRPr>
            </a:lvl1pPr>
          </a:lstStyle>
          <a:p>
            <a:pPr>
              <a:defRPr/>
            </a:pPr>
            <a:fld id="{938796E0-6582-4AD4-911F-F2FF276D98E2}" type="slidenum">
              <a:rPr lang="en-AU" smtClean="0"/>
              <a:pPr>
                <a:defRPr/>
              </a:pPr>
              <a:t>‹#›</a:t>
            </a:fld>
            <a:endParaRPr lang="en-AU" dirty="0"/>
          </a:p>
        </p:txBody>
      </p:sp>
      <p:sp>
        <p:nvSpPr>
          <p:cNvPr id="6" name="Text Placeholder 5">
            <a:extLst>
              <a:ext uri="{FF2B5EF4-FFF2-40B4-BE49-F238E27FC236}">
                <a16:creationId xmlns:a16="http://schemas.microsoft.com/office/drawing/2014/main" id="{EFD5B7E0-FBB1-8291-D1A2-6C77D40A557B}"/>
              </a:ext>
            </a:extLst>
          </p:cNvPr>
          <p:cNvSpPr>
            <a:spLocks noGrp="1"/>
          </p:cNvSpPr>
          <p:nvPr>
            <p:ph type="body" sz="quarter" idx="13" hasCustomPrompt="1"/>
          </p:nvPr>
        </p:nvSpPr>
        <p:spPr>
          <a:xfrm>
            <a:off x="9046105" y="5318125"/>
            <a:ext cx="2405062" cy="1539875"/>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200">
                <a:solidFill>
                  <a:schemeClr val="bg1"/>
                </a:solidFill>
              </a:defRPr>
            </a:lvl1pPr>
          </a:lstStyle>
          <a:p>
            <a:pPr lvl="0"/>
            <a:r>
              <a:rPr lang="en-US" dirty="0"/>
              <a:t>0</a:t>
            </a:r>
            <a:endParaRPr lang="en-AU" dirty="0"/>
          </a:p>
        </p:txBody>
      </p:sp>
      <p:cxnSp>
        <p:nvCxnSpPr>
          <p:cNvPr id="8" name="Straight Connector 7">
            <a:extLst>
              <a:ext uri="{FF2B5EF4-FFF2-40B4-BE49-F238E27FC236}">
                <a16:creationId xmlns:a16="http://schemas.microsoft.com/office/drawing/2014/main" id="{FF808F2F-70F9-C622-11AE-F214A6665DC9}"/>
              </a:ext>
            </a:extLst>
          </p:cNvPr>
          <p:cNvCxnSpPr>
            <a:cxnSpLocks/>
          </p:cNvCxnSpPr>
          <p:nvPr userDrawn="1"/>
        </p:nvCxnSpPr>
        <p:spPr>
          <a:xfrm>
            <a:off x="468000" y="5760000"/>
            <a:ext cx="756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F6E764EE-B2E0-FE1A-73A2-4C5CC5B89356}"/>
              </a:ext>
            </a:extLst>
          </p:cNvPr>
          <p:cNvSpPr>
            <a:spLocks noGrp="1"/>
          </p:cNvSpPr>
          <p:nvPr>
            <p:ph type="title"/>
          </p:nvPr>
        </p:nvSpPr>
        <p:spPr>
          <a:xfrm>
            <a:off x="468000" y="468000"/>
            <a:ext cx="7590912" cy="1168534"/>
          </a:xfrm>
          <a:prstGeom prst="rect">
            <a:avLst/>
          </a:prstGeom>
        </p:spPr>
        <p:txBody>
          <a:bodyPr/>
          <a:lstStyle>
            <a:lvl1pPr>
              <a:defRPr sz="4800" b="0">
                <a:latin typeface="+mj-lt"/>
                <a:cs typeface="Arial" panose="020B0604020202020204" pitchFamily="34" charset="0"/>
              </a:defRPr>
            </a:lvl1pPr>
          </a:lstStyle>
          <a:p>
            <a:r>
              <a:rPr lang="en-GB"/>
              <a:t>Click to edit Master title style</a:t>
            </a:r>
            <a:endParaRPr lang="en-US" dirty="0"/>
          </a:p>
        </p:txBody>
      </p:sp>
      <p:sp>
        <p:nvSpPr>
          <p:cNvPr id="2" name="Content Placeholder 2">
            <a:extLst>
              <a:ext uri="{FF2B5EF4-FFF2-40B4-BE49-F238E27FC236}">
                <a16:creationId xmlns:a16="http://schemas.microsoft.com/office/drawing/2014/main" id="{B1295505-C450-4842-FB80-452AA40830C8}"/>
              </a:ext>
            </a:extLst>
          </p:cNvPr>
          <p:cNvSpPr>
            <a:spLocks noGrp="1"/>
          </p:cNvSpPr>
          <p:nvPr>
            <p:ph idx="14"/>
          </p:nvPr>
        </p:nvSpPr>
        <p:spPr>
          <a:xfrm>
            <a:off x="468001" y="1840174"/>
            <a:ext cx="7590912" cy="3716185"/>
          </a:xfrm>
          <a:prstGeom prst="rect">
            <a:avLst/>
          </a:prstGeom>
        </p:spPr>
        <p:txBody>
          <a:bodyPr/>
          <a:lstStyle>
            <a:lvl1pPr>
              <a:lnSpc>
                <a:spcPct val="100000"/>
              </a:lnSpc>
              <a:spcBef>
                <a:spcPts val="0"/>
              </a:spcBef>
              <a:spcAft>
                <a:spcPts val="600"/>
              </a:spcAft>
              <a:defRPr sz="2800">
                <a:latin typeface="+mn-lt"/>
                <a:cs typeface="Arial" panose="020B0604020202020204" pitchFamily="34" charset="0"/>
              </a:defRPr>
            </a:lvl1pPr>
            <a:lvl2pPr marL="360000"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2pPr>
            <a:lvl3pPr marL="44767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3pPr>
            <a:lvl4pPr marL="593725"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4pPr>
            <a:lvl5pPr marL="776288" indent="-252000">
              <a:lnSpc>
                <a:spcPct val="100000"/>
              </a:lnSpc>
              <a:spcBef>
                <a:spcPts val="0"/>
              </a:spcBef>
              <a:spcAft>
                <a:spcPts val="600"/>
              </a:spcAft>
              <a:buClr>
                <a:schemeClr val="accent1"/>
              </a:buClr>
              <a:buFont typeface="Arial" panose="020B0604020202020204" pitchFamily="34" charset="0"/>
              <a:buChar char="•"/>
              <a:defRPr sz="2800">
                <a:latin typeface="+mn-lt"/>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534293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F78D129-0129-1168-9CBC-8CCE6DF873BC}"/>
              </a:ext>
            </a:extLst>
          </p:cNvPr>
          <p:cNvSpPr>
            <a:spLocks noGrp="1"/>
          </p:cNvSpPr>
          <p:nvPr>
            <p:ph type="sldNum" sz="quarter" idx="4"/>
          </p:nvPr>
        </p:nvSpPr>
        <p:spPr>
          <a:xfrm>
            <a:off x="11391016" y="6358562"/>
            <a:ext cx="782637" cy="274638"/>
          </a:xfrm>
          <a:prstGeom prst="rect">
            <a:avLst/>
          </a:prstGeom>
        </p:spPr>
        <p:txBody>
          <a:bodyPr/>
          <a:lstStyle>
            <a:lvl1pPr algn="ctr">
              <a:defRPr sz="800">
                <a:solidFill>
                  <a:schemeClr val="tx2"/>
                </a:solidFill>
                <a:latin typeface="+mn-lt"/>
                <a:cs typeface="Arial" panose="020B0604020202020204" pitchFamily="34" charset="0"/>
              </a:defRPr>
            </a:lvl1pPr>
          </a:lstStyle>
          <a:p>
            <a:pPr>
              <a:defRPr/>
            </a:pPr>
            <a:fld id="{938796E0-6582-4AD4-911F-F2FF276D98E2}" type="slidenum">
              <a:rPr lang="en-AU" smtClean="0"/>
              <a:pPr>
                <a:defRPr/>
              </a:pPr>
              <a:t>‹#›</a:t>
            </a:fld>
            <a:endParaRPr lang="en-AU"/>
          </a:p>
        </p:txBody>
      </p:sp>
      <p:sp>
        <p:nvSpPr>
          <p:cNvPr id="5" name="Text Placeholder 5">
            <a:extLst>
              <a:ext uri="{FF2B5EF4-FFF2-40B4-BE49-F238E27FC236}">
                <a16:creationId xmlns:a16="http://schemas.microsoft.com/office/drawing/2014/main" id="{94764146-C75A-6E62-4AB2-2C368182960C}"/>
              </a:ext>
            </a:extLst>
          </p:cNvPr>
          <p:cNvSpPr txBox="1">
            <a:spLocks/>
          </p:cNvSpPr>
          <p:nvPr userDrawn="1"/>
        </p:nvSpPr>
        <p:spPr>
          <a:xfrm>
            <a:off x="9046105" y="5318125"/>
            <a:ext cx="2405062" cy="1539875"/>
          </a:xfrm>
          <a:prstGeom prst="rect">
            <a:avLst/>
          </a:prstGeom>
          <a:blipFill dpi="0" rotWithShape="1">
            <a:blip r:embed="rId30">
              <a:extLst>
                <a:ext uri="{96DAC541-7B7A-43D3-8B79-37D633B846F1}">
                  <asvg:svgBlip xmlns:asvg="http://schemas.microsoft.com/office/drawing/2016/SVG/main" r:embed="rId31"/>
                </a:ext>
              </a:extLst>
            </a:blip>
            <a:srcRect/>
            <a:stretch>
              <a:fillRect/>
            </a:stretch>
          </a:blipFill>
        </p:spPr>
        <p:txBody>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00" kern="1200">
                <a:solidFill>
                  <a:schemeClr val="bg1"/>
                </a:solidFill>
                <a:latin typeface="+mn-lt"/>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mn-lt"/>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mn-lt"/>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mn-lt"/>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mn-lt"/>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0</a:t>
            </a:r>
            <a:endParaRPr lang="en-AU" dirty="0"/>
          </a:p>
        </p:txBody>
      </p:sp>
      <p:sp>
        <p:nvSpPr>
          <p:cNvPr id="10" name="Title Placeholder 9">
            <a:extLst>
              <a:ext uri="{FF2B5EF4-FFF2-40B4-BE49-F238E27FC236}">
                <a16:creationId xmlns:a16="http://schemas.microsoft.com/office/drawing/2014/main" id="{3F680C3E-485A-2404-1B4D-0C41507BC547}"/>
              </a:ext>
            </a:extLst>
          </p:cNvPr>
          <p:cNvSpPr>
            <a:spLocks noGrp="1"/>
          </p:cNvSpPr>
          <p:nvPr>
            <p:ph type="title"/>
          </p:nvPr>
        </p:nvSpPr>
        <p:spPr>
          <a:xfrm>
            <a:off x="467999" y="468001"/>
            <a:ext cx="11318161" cy="766800"/>
          </a:xfrm>
          <a:prstGeom prst="rect">
            <a:avLst/>
          </a:prstGeom>
        </p:spPr>
        <p:txBody>
          <a:bodyPr vert="horz" lIns="91440" tIns="45720" rIns="91440" bIns="45720" rtlCol="0" anchor="ctr">
            <a:noAutofit/>
          </a:body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5068C8DD-C9A1-08C6-F722-DFA997AD410D}"/>
              </a:ext>
            </a:extLst>
          </p:cNvPr>
          <p:cNvSpPr>
            <a:spLocks noGrp="1"/>
          </p:cNvSpPr>
          <p:nvPr>
            <p:ph type="body" idx="1"/>
          </p:nvPr>
        </p:nvSpPr>
        <p:spPr>
          <a:xfrm>
            <a:off x="468000" y="1296000"/>
            <a:ext cx="10515600" cy="397560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43009417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Lst>
  <p:hf hdr="0" dt="0"/>
  <p:txStyles>
    <p:titleStyle>
      <a:lvl1pPr algn="l" rtl="0" eaLnBrk="1" fontAlgn="base" hangingPunct="1">
        <a:lnSpc>
          <a:spcPct val="80000"/>
        </a:lnSpc>
        <a:spcBef>
          <a:spcPct val="0"/>
        </a:spcBef>
        <a:spcAft>
          <a:spcPct val="0"/>
        </a:spcAft>
        <a:defRPr sz="4800" b="0" kern="1200" cap="none" spc="100">
          <a:solidFill>
            <a:schemeClr val="tx2"/>
          </a:solidFill>
          <a:latin typeface="+mj-lt"/>
          <a:ea typeface="+mj-ea"/>
          <a:cs typeface="Arial" panose="020B0604020202020204" pitchFamily="34" charset="0"/>
        </a:defRPr>
      </a:lvl1pPr>
      <a:lvl2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2pPr>
      <a:lvl3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3pPr>
      <a:lvl4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4pPr>
      <a:lvl5pPr algn="l" rtl="0" eaLnBrk="1" fontAlgn="base" hangingPunct="1">
        <a:lnSpc>
          <a:spcPct val="80000"/>
        </a:lnSpc>
        <a:spcBef>
          <a:spcPct val="0"/>
        </a:spcBef>
        <a:spcAft>
          <a:spcPct val="0"/>
        </a:spcAft>
        <a:defRPr sz="4400" b="1">
          <a:solidFill>
            <a:schemeClr val="tx2"/>
          </a:solidFill>
          <a:latin typeface="Arial" panose="020B0604020202020204" pitchFamily="34" charset="0"/>
        </a:defRPr>
      </a:lvl5pPr>
      <a:lvl6pPr marL="4572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6pPr>
      <a:lvl7pPr marL="9144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7pPr>
      <a:lvl8pPr marL="13716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8pPr>
      <a:lvl9pPr marL="1828800" algn="l" rtl="0" eaLnBrk="1" fontAlgn="base" hangingPunct="1">
        <a:lnSpc>
          <a:spcPct val="80000"/>
        </a:lnSpc>
        <a:spcBef>
          <a:spcPct val="0"/>
        </a:spcBef>
        <a:spcAft>
          <a:spcPct val="0"/>
        </a:spcAft>
        <a:defRPr sz="4400" b="1">
          <a:solidFill>
            <a:schemeClr val="tx2"/>
          </a:solidFill>
          <a:latin typeface="Arial" panose="020B0604020202020204" pitchFamily="34" charset="0"/>
        </a:defRPr>
      </a:lvl9pPr>
    </p:titleStyle>
    <p:bodyStyle>
      <a:lvl1pPr marL="90488" indent="-90488" algn="l" rtl="0" eaLnBrk="1" fontAlgn="base" hangingPunct="1">
        <a:lnSpc>
          <a:spcPct val="100000"/>
        </a:lnSpc>
        <a:spcBef>
          <a:spcPts val="0"/>
        </a:spcBef>
        <a:spcAft>
          <a:spcPts val="600"/>
        </a:spcAft>
        <a:buClr>
          <a:schemeClr val="accent1"/>
        </a:buClr>
        <a:buSzPct val="100000"/>
        <a:buFont typeface="Tw Cen MT" panose="020B0602020104020603" pitchFamily="34" charset="0"/>
        <a:buChar char=" "/>
        <a:defRPr sz="2800" kern="1200">
          <a:solidFill>
            <a:schemeClr val="tx2"/>
          </a:solidFill>
          <a:latin typeface="+mn-lt"/>
          <a:ea typeface="+mn-ea"/>
          <a:cs typeface="Arial" panose="020B0604020202020204" pitchFamily="34" charset="0"/>
        </a:defRPr>
      </a:lvl1pPr>
      <a:lvl2pPr marL="360000"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2pPr>
      <a:lvl3pPr marL="44767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3pPr>
      <a:lvl4pPr marL="59372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4pPr>
      <a:lvl5pPr marL="776288"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safeworkaustralia.gov.au/system/files/documents/1702/nationalhazardexposureworkersurveillancenhewssurveyresults_2008_pdf.pdf"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https://wiki.cancer.org.au/skincancerstats/Citation:Safe_Work_Australia_2022" TargetMode="External"/><Relationship Id="rId4" Type="http://schemas.openxmlformats.org/officeDocument/2006/relationships/hyperlink" Target="https://www.cancer.nsw.gov.au/getattachment/how-we-help/reports-and-publications/sun-protection-attitudes-intentions-and-behaviour/Sun-Protection-Behaviours-with-Men-Aged-40-65-Years-presentation.PDF?lang=en-A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afework.nsw.gov.au/hazards-a-z/working-in-extreme-heat/content-page-blocks/ultra-violet-radiation-uvr"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cancercouncilorg.sharepoint.com/sites/CPA-DMS/Workplaces/Strategy/www.saxinstitute.org.au" TargetMode="External"/><Relationship Id="rId4" Type="http://schemas.openxmlformats.org/officeDocument/2006/relationships/hyperlink" Target="https://www.cancerwa.asn.au/resources/2011-12-05-ccupational-exposure-to-ultraviolet-radiation.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ancercouncil.com.au/sunsmart-workplaces" TargetMode="External"/><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42E76A6-D93D-0C03-0B6F-C8BDF9316CAE}"/>
              </a:ext>
            </a:extLst>
          </p:cNvPr>
          <p:cNvSpPr>
            <a:spLocks noGrp="1"/>
          </p:cNvSpPr>
          <p:nvPr>
            <p:ph type="body" sz="quarter" idx="12"/>
          </p:nvPr>
        </p:nvSpPr>
        <p:spPr/>
        <p:txBody>
          <a:bodyPr>
            <a:normAutofit/>
          </a:bodyPr>
          <a:lstStyle/>
          <a:p>
            <a:pPr marL="0" indent="0">
              <a:buNone/>
            </a:pPr>
            <a:endParaRPr lang="en-US" sz="1600" dirty="0"/>
          </a:p>
        </p:txBody>
      </p:sp>
      <p:sp>
        <p:nvSpPr>
          <p:cNvPr id="2" name="Title 1">
            <a:extLst>
              <a:ext uri="{FF2B5EF4-FFF2-40B4-BE49-F238E27FC236}">
                <a16:creationId xmlns:a16="http://schemas.microsoft.com/office/drawing/2014/main" id="{7CB76EE8-E6F3-A3B1-9682-8B86E539EB61}"/>
              </a:ext>
            </a:extLst>
          </p:cNvPr>
          <p:cNvSpPr>
            <a:spLocks noGrp="1"/>
          </p:cNvSpPr>
          <p:nvPr>
            <p:ph type="title"/>
          </p:nvPr>
        </p:nvSpPr>
        <p:spPr/>
        <p:txBody>
          <a:bodyPr>
            <a:noAutofit/>
          </a:bodyPr>
          <a:lstStyle/>
          <a:p>
            <a:r>
              <a:rPr lang="en-US" sz="2800" dirty="0">
                <a:solidFill>
                  <a:schemeClr val="accent6"/>
                </a:solidFill>
              </a:rPr>
              <a:t>INSTRUCTIONAL SLIDE – delete after reading</a:t>
            </a:r>
          </a:p>
        </p:txBody>
      </p:sp>
      <p:sp>
        <p:nvSpPr>
          <p:cNvPr id="6" name="Content Placeholder 5">
            <a:extLst>
              <a:ext uri="{FF2B5EF4-FFF2-40B4-BE49-F238E27FC236}">
                <a16:creationId xmlns:a16="http://schemas.microsoft.com/office/drawing/2014/main" id="{1269F68E-E708-72AC-72A0-A01D7D303EC0}"/>
              </a:ext>
            </a:extLst>
          </p:cNvPr>
          <p:cNvSpPr>
            <a:spLocks noGrp="1"/>
          </p:cNvSpPr>
          <p:nvPr>
            <p:ph idx="1"/>
          </p:nvPr>
        </p:nvSpPr>
        <p:spPr>
          <a:xfrm>
            <a:off x="468000" y="1298563"/>
            <a:ext cx="8449023" cy="3925464"/>
          </a:xfrm>
        </p:spPr>
        <p:txBody>
          <a:bodyPr/>
          <a:lstStyle/>
          <a:p>
            <a:pPr>
              <a:spcAft>
                <a:spcPts val="600"/>
              </a:spcAft>
            </a:pPr>
            <a:r>
              <a:rPr lang="en-US" sz="1600" b="1" i="1" dirty="0">
                <a:solidFill>
                  <a:schemeClr val="accent1"/>
                </a:solidFill>
              </a:rPr>
              <a:t>This PowerPoint slide deck has been developed by Cancer Council NSW.</a:t>
            </a:r>
          </a:p>
          <a:p>
            <a:pPr>
              <a:spcAft>
                <a:spcPts val="600"/>
              </a:spcAft>
            </a:pPr>
            <a:r>
              <a:rPr lang="en-US" sz="1600" i="1" dirty="0">
                <a:solidFill>
                  <a:schemeClr val="accent1"/>
                </a:solidFill>
              </a:rPr>
              <a:t>It is intended for workplace sun safety champions. Its purpose is to used as a support tool if presenting to senior management to gain their buy in and motivation to develop a sun safety action plan in the workplace with the support of Cancer Council tools and resources. </a:t>
            </a:r>
          </a:p>
          <a:p>
            <a:endParaRPr lang="en-US" sz="1400" i="1" dirty="0">
              <a:solidFill>
                <a:schemeClr val="accent1"/>
              </a:solidFill>
            </a:endParaRPr>
          </a:p>
          <a:p>
            <a:r>
              <a:rPr lang="en-US" sz="1400" i="1" dirty="0">
                <a:solidFill>
                  <a:schemeClr val="accent1"/>
                </a:solidFill>
              </a:rPr>
              <a:t>Each slide is accompanied by suggested speaking points or instructions about where to go for more information. </a:t>
            </a:r>
          </a:p>
          <a:p>
            <a:r>
              <a:rPr lang="en-US" sz="1400" i="1" dirty="0" err="1">
                <a:solidFill>
                  <a:schemeClr val="accent1"/>
                </a:solidFill>
              </a:rPr>
              <a:t>Italicised</a:t>
            </a:r>
            <a:r>
              <a:rPr lang="en-US" sz="1400" i="1" dirty="0">
                <a:solidFill>
                  <a:schemeClr val="accent1"/>
                </a:solidFill>
              </a:rPr>
              <a:t> blue text on slides are instructions and can be removed once read.</a:t>
            </a:r>
          </a:p>
          <a:p>
            <a:r>
              <a:rPr lang="en-US" sz="1400" i="1" dirty="0">
                <a:solidFill>
                  <a:schemeClr val="accent1"/>
                </a:solidFill>
              </a:rPr>
              <a:t>Please feel free to add or remove slides to suit your presentation. Some slides are supported by references. Full details of these references can be found at the end of the slide deck.</a:t>
            </a:r>
          </a:p>
          <a:p>
            <a:r>
              <a:rPr lang="en-US" sz="1400" i="1" dirty="0">
                <a:solidFill>
                  <a:schemeClr val="accent1"/>
                </a:solidFill>
              </a:rPr>
              <a:t>If you have any questions regarding this slide deck please contact Cancer Council NSW on </a:t>
            </a:r>
            <a:r>
              <a:rPr lang="en-US" sz="1400" b="1" i="1" dirty="0" err="1">
                <a:solidFill>
                  <a:schemeClr val="accent1"/>
                </a:solidFill>
              </a:rPr>
              <a:t>sunsmart@nswcc.org.au</a:t>
            </a:r>
            <a:r>
              <a:rPr lang="en-US" sz="1400" b="1" i="1" dirty="0">
                <a:solidFill>
                  <a:schemeClr val="accent1"/>
                </a:solidFill>
              </a:rPr>
              <a:t> or 02 9334 1761. </a:t>
            </a:r>
          </a:p>
        </p:txBody>
      </p:sp>
    </p:spTree>
    <p:extLst>
      <p:ext uri="{BB962C8B-B14F-4D97-AF65-F5344CB8AC3E}">
        <p14:creationId xmlns:p14="http://schemas.microsoft.com/office/powerpoint/2010/main" val="3010883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C8C39-A7AF-D551-E4AF-77BDD0F856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28668A-92B3-B694-8AFD-3E36EE446E1B}"/>
              </a:ext>
            </a:extLst>
          </p:cNvPr>
          <p:cNvSpPr>
            <a:spLocks noGrp="1"/>
          </p:cNvSpPr>
          <p:nvPr>
            <p:ph type="title"/>
          </p:nvPr>
        </p:nvSpPr>
        <p:spPr>
          <a:xfrm>
            <a:off x="393700" y="2402596"/>
            <a:ext cx="11404600" cy="858862"/>
          </a:xfrm>
        </p:spPr>
        <p:txBody>
          <a:bodyPr/>
          <a:lstStyle/>
          <a:p>
            <a:r>
              <a:rPr lang="en-AU" sz="6000" dirty="0"/>
              <a:t>The business case for action</a:t>
            </a:r>
            <a:endParaRPr lang="en-AU" i="1" dirty="0">
              <a:solidFill>
                <a:srgbClr val="FF0000"/>
              </a:solidFill>
            </a:endParaRPr>
          </a:p>
        </p:txBody>
      </p:sp>
      <p:sp>
        <p:nvSpPr>
          <p:cNvPr id="4" name="Text Placeholder 3">
            <a:extLst>
              <a:ext uri="{FF2B5EF4-FFF2-40B4-BE49-F238E27FC236}">
                <a16:creationId xmlns:a16="http://schemas.microsoft.com/office/drawing/2014/main" id="{66F6E099-F581-772E-7C74-31419F89EE62}"/>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291416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723E7-59AE-F5E9-E294-581D3DEA713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9B9D2A0-BA01-C752-A35F-3DEBD12909F1}"/>
              </a:ext>
            </a:extLst>
          </p:cNvPr>
          <p:cNvSpPr>
            <a:spLocks noGrp="1"/>
          </p:cNvSpPr>
          <p:nvPr>
            <p:ph type="sldNum" sz="quarter" idx="11"/>
          </p:nvPr>
        </p:nvSpPr>
        <p:spPr/>
        <p:txBody>
          <a:bodyPr/>
          <a:lstStyle/>
          <a:p>
            <a:pPr>
              <a:defRPr/>
            </a:pPr>
            <a:fld id="{938796E0-6582-4AD4-911F-F2FF276D98E2}" type="slidenum">
              <a:rPr lang="en-AU" smtClean="0"/>
              <a:pPr>
                <a:defRPr/>
              </a:pPr>
              <a:t>11</a:t>
            </a:fld>
            <a:endParaRPr lang="en-AU"/>
          </a:p>
        </p:txBody>
      </p:sp>
      <p:sp>
        <p:nvSpPr>
          <p:cNvPr id="4" name="Text Placeholder 3">
            <a:extLst>
              <a:ext uri="{FF2B5EF4-FFF2-40B4-BE49-F238E27FC236}">
                <a16:creationId xmlns:a16="http://schemas.microsoft.com/office/drawing/2014/main" id="{B1FCF72A-B410-1F09-3650-1054B2CB5976}"/>
              </a:ext>
            </a:extLst>
          </p:cNvPr>
          <p:cNvSpPr>
            <a:spLocks noGrp="1"/>
          </p:cNvSpPr>
          <p:nvPr>
            <p:ph type="body" sz="quarter" idx="12"/>
          </p:nvPr>
        </p:nvSpPr>
        <p:spPr/>
        <p:txBody>
          <a:bodyPr/>
          <a:lstStyle/>
          <a:p>
            <a:endParaRPr lang="en-AU" dirty="0"/>
          </a:p>
        </p:txBody>
      </p:sp>
      <p:sp>
        <p:nvSpPr>
          <p:cNvPr id="2" name="Title 1">
            <a:extLst>
              <a:ext uri="{FF2B5EF4-FFF2-40B4-BE49-F238E27FC236}">
                <a16:creationId xmlns:a16="http://schemas.microsoft.com/office/drawing/2014/main" id="{26D49F21-8139-5FD7-2960-41450DEED012}"/>
              </a:ext>
            </a:extLst>
          </p:cNvPr>
          <p:cNvSpPr>
            <a:spLocks noGrp="1"/>
          </p:cNvSpPr>
          <p:nvPr>
            <p:ph type="title"/>
          </p:nvPr>
        </p:nvSpPr>
        <p:spPr/>
        <p:txBody>
          <a:bodyPr>
            <a:normAutofit/>
          </a:bodyPr>
          <a:lstStyle/>
          <a:p>
            <a:r>
              <a:rPr lang="en-US"/>
              <a:t>The benefits of taking action</a:t>
            </a:r>
            <a:r>
              <a:rPr lang="en-AU">
                <a:solidFill>
                  <a:schemeClr val="accent2"/>
                </a:solidFill>
              </a:rPr>
              <a:t>.</a:t>
            </a:r>
            <a:r>
              <a:rPr lang="en-US"/>
              <a:t> </a:t>
            </a:r>
          </a:p>
        </p:txBody>
      </p:sp>
      <p:sp>
        <p:nvSpPr>
          <p:cNvPr id="10" name="Rectangle 9">
            <a:extLst>
              <a:ext uri="{FF2B5EF4-FFF2-40B4-BE49-F238E27FC236}">
                <a16:creationId xmlns:a16="http://schemas.microsoft.com/office/drawing/2014/main" id="{D948EC55-D58C-8E17-F180-B0775F533091}"/>
              </a:ext>
            </a:extLst>
          </p:cNvPr>
          <p:cNvSpPr/>
          <p:nvPr/>
        </p:nvSpPr>
        <p:spPr>
          <a:xfrm>
            <a:off x="468000" y="1296000"/>
            <a:ext cx="5090764" cy="40221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 name="Content Placeholder 6">
            <a:extLst>
              <a:ext uri="{FF2B5EF4-FFF2-40B4-BE49-F238E27FC236}">
                <a16:creationId xmlns:a16="http://schemas.microsoft.com/office/drawing/2014/main" id="{93E73674-6C3C-6E53-9C88-B139D6434CC4}"/>
              </a:ext>
            </a:extLst>
          </p:cNvPr>
          <p:cNvSpPr txBox="1">
            <a:spLocks/>
          </p:cNvSpPr>
          <p:nvPr/>
        </p:nvSpPr>
        <p:spPr bwMode="auto">
          <a:xfrm>
            <a:off x="694913" y="1508433"/>
            <a:ext cx="4353785" cy="267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3200" b="1" dirty="0">
                <a:latin typeface="+mn-lt"/>
              </a:rPr>
              <a:t>The good news is that skin cancer is one of the most preventable cancers. </a:t>
            </a:r>
            <a:endParaRPr lang="en-US" sz="3200" b="1" dirty="0">
              <a:latin typeface="+mn-lt"/>
            </a:endParaRPr>
          </a:p>
        </p:txBody>
      </p:sp>
      <p:sp>
        <p:nvSpPr>
          <p:cNvPr id="12" name="Content Placeholder 7">
            <a:extLst>
              <a:ext uri="{FF2B5EF4-FFF2-40B4-BE49-F238E27FC236}">
                <a16:creationId xmlns:a16="http://schemas.microsoft.com/office/drawing/2014/main" id="{E5FAD219-6BA9-B4C3-A01F-87060246D4A2}"/>
              </a:ext>
            </a:extLst>
          </p:cNvPr>
          <p:cNvSpPr txBox="1">
            <a:spLocks/>
          </p:cNvSpPr>
          <p:nvPr/>
        </p:nvSpPr>
        <p:spPr>
          <a:xfrm>
            <a:off x="5925789" y="1407425"/>
            <a:ext cx="5571298" cy="4043150"/>
          </a:xfrm>
          <a:prstGeom prst="rect">
            <a:avLst/>
          </a:prstGeom>
        </p:spPr>
        <p:txBody>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Aft>
                <a:spcPts val="600"/>
              </a:spcAft>
              <a:buFont typeface="Tw Cen MT" panose="020B0602020104020603" pitchFamily="34" charset="0"/>
              <a:buNone/>
            </a:pPr>
            <a:r>
              <a:rPr lang="en-AU" sz="1900" b="1" dirty="0">
                <a:latin typeface="+mn-lt"/>
                <a:cs typeface="Arial"/>
              </a:rPr>
              <a:t>If we take action now, we can:</a:t>
            </a:r>
            <a:endParaRPr lang="en-US" sz="1900" b="1" dirty="0">
              <a:latin typeface="+mn-lt"/>
              <a:cs typeface="Arial"/>
            </a:endParaRPr>
          </a:p>
          <a:p>
            <a:pPr indent="233363">
              <a:spcAft>
                <a:spcPts val="600"/>
              </a:spcAft>
              <a:buFont typeface="Arial" panose="020B0604020202020204" pitchFamily="34" charset="0"/>
              <a:buChar char="•"/>
            </a:pPr>
            <a:r>
              <a:rPr lang="en-US" sz="1900" dirty="0">
                <a:latin typeface="+mn-lt"/>
                <a:cs typeface="Arial"/>
              </a:rPr>
              <a:t>Reduce the risk of </a:t>
            </a:r>
            <a:r>
              <a:rPr lang="en-US" sz="1900" b="1" dirty="0">
                <a:latin typeface="+mn-lt"/>
                <a:cs typeface="Arial"/>
              </a:rPr>
              <a:t>legal action</a:t>
            </a:r>
            <a:r>
              <a:rPr lang="en-US" sz="1900" dirty="0">
                <a:latin typeface="+mn-lt"/>
                <a:cs typeface="Arial"/>
              </a:rPr>
              <a:t> against our business/</a:t>
            </a:r>
            <a:r>
              <a:rPr lang="en-US" sz="1900" dirty="0" err="1">
                <a:latin typeface="+mn-lt"/>
                <a:cs typeface="Arial"/>
              </a:rPr>
              <a:t>organisation</a:t>
            </a:r>
            <a:r>
              <a:rPr lang="en-US" sz="1900" dirty="0">
                <a:latin typeface="+mn-lt"/>
                <a:cs typeface="Arial"/>
              </a:rPr>
              <a:t>. </a:t>
            </a:r>
          </a:p>
          <a:p>
            <a:pPr indent="233363">
              <a:spcAft>
                <a:spcPts val="600"/>
              </a:spcAft>
              <a:buFont typeface="Arial" panose="020B0604020202020204" pitchFamily="34" charset="0"/>
              <a:buChar char="•"/>
            </a:pPr>
            <a:r>
              <a:rPr lang="en-US" sz="1900" dirty="0">
                <a:latin typeface="+mn-lt"/>
                <a:cs typeface="Arial"/>
              </a:rPr>
              <a:t>Avoid our staff experiencing UV related </a:t>
            </a:r>
            <a:r>
              <a:rPr lang="en-US" sz="1900" b="1" dirty="0">
                <a:latin typeface="+mn-lt"/>
                <a:cs typeface="Arial"/>
              </a:rPr>
              <a:t>health issues</a:t>
            </a:r>
            <a:r>
              <a:rPr lang="en-US" sz="1900" dirty="0">
                <a:latin typeface="+mn-lt"/>
                <a:cs typeface="Arial"/>
              </a:rPr>
              <a:t> that impact their life (e.g. eye damage, heat exhaustion and dehydration)</a:t>
            </a:r>
          </a:p>
          <a:p>
            <a:pPr indent="233363">
              <a:spcAft>
                <a:spcPts val="600"/>
              </a:spcAft>
              <a:buFont typeface="Arial" panose="020B0604020202020204" pitchFamily="34" charset="0"/>
              <a:buChar char="•"/>
            </a:pPr>
            <a:r>
              <a:rPr lang="en-US" sz="1900" dirty="0">
                <a:latin typeface="+mn-lt"/>
                <a:cs typeface="Arial"/>
              </a:rPr>
              <a:t>Ensure our workers know that their workplace takes their health seriously, so they are part of a </a:t>
            </a:r>
            <a:r>
              <a:rPr lang="en-US" sz="1900" b="1" dirty="0">
                <a:latin typeface="+mn-lt"/>
                <a:cs typeface="Arial"/>
              </a:rPr>
              <a:t>positive workplace culture</a:t>
            </a:r>
            <a:r>
              <a:rPr lang="en-US" sz="1900" dirty="0">
                <a:latin typeface="+mn-lt"/>
                <a:cs typeface="Arial"/>
              </a:rPr>
              <a:t>. </a:t>
            </a:r>
          </a:p>
          <a:p>
            <a:pPr indent="233363">
              <a:spcAft>
                <a:spcPts val="600"/>
              </a:spcAft>
              <a:buFont typeface="Arial" panose="020B0604020202020204" pitchFamily="34" charset="0"/>
              <a:buChar char="•"/>
            </a:pPr>
            <a:r>
              <a:rPr lang="en-US" sz="1900" dirty="0">
                <a:latin typeface="+mn-lt"/>
                <a:cs typeface="Arial"/>
              </a:rPr>
              <a:t>A strong UV protection record can </a:t>
            </a:r>
            <a:r>
              <a:rPr lang="en-US" sz="1900" b="1" dirty="0">
                <a:latin typeface="+mn-lt"/>
                <a:cs typeface="Arial"/>
              </a:rPr>
              <a:t>differentiate our workplace </a:t>
            </a:r>
            <a:r>
              <a:rPr lang="en-US" sz="1900" dirty="0">
                <a:latin typeface="+mn-lt"/>
                <a:cs typeface="Arial"/>
              </a:rPr>
              <a:t>in audits, awards, and recruitment for a reputational lift.</a:t>
            </a:r>
          </a:p>
          <a:p>
            <a:endParaRPr lang="en-US" sz="2000" dirty="0">
              <a:latin typeface="+mn-lt"/>
            </a:endParaRPr>
          </a:p>
        </p:txBody>
      </p:sp>
    </p:spTree>
    <p:extLst>
      <p:ext uri="{BB962C8B-B14F-4D97-AF65-F5344CB8AC3E}">
        <p14:creationId xmlns:p14="http://schemas.microsoft.com/office/powerpoint/2010/main" val="318347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5FDD9-5FF0-4B06-C47F-74D6D5A9E92E}"/>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5692387-C737-415B-D37F-6B4560491C5F}"/>
              </a:ext>
            </a:extLst>
          </p:cNvPr>
          <p:cNvSpPr/>
          <p:nvPr/>
        </p:nvSpPr>
        <p:spPr>
          <a:xfrm>
            <a:off x="6214313" y="1296000"/>
            <a:ext cx="4926904" cy="387315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Slide Number Placeholder 4">
            <a:extLst>
              <a:ext uri="{FF2B5EF4-FFF2-40B4-BE49-F238E27FC236}">
                <a16:creationId xmlns:a16="http://schemas.microsoft.com/office/drawing/2014/main" id="{2B2CB058-94A3-D150-0316-34350056D358}"/>
              </a:ext>
            </a:extLst>
          </p:cNvPr>
          <p:cNvSpPr>
            <a:spLocks noGrp="1"/>
          </p:cNvSpPr>
          <p:nvPr>
            <p:ph type="sldNum" sz="quarter" idx="11"/>
          </p:nvPr>
        </p:nvSpPr>
        <p:spPr>
          <a:prstGeom prst="rect">
            <a:avLst/>
          </a:prstGeom>
        </p:spPr>
        <p:txBody>
          <a:bodyPr/>
          <a:lstStyle/>
          <a:p>
            <a:pPr>
              <a:defRPr/>
            </a:pPr>
            <a:fld id="{938796E0-6582-4AD4-911F-F2FF276D98E2}" type="slidenum">
              <a:rPr lang="en-AU" smtClean="0"/>
              <a:pPr>
                <a:defRPr/>
              </a:pPr>
              <a:t>12</a:t>
            </a:fld>
            <a:endParaRPr lang="en-AU"/>
          </a:p>
        </p:txBody>
      </p:sp>
      <p:sp>
        <p:nvSpPr>
          <p:cNvPr id="11" name="Content Placeholder 10">
            <a:extLst>
              <a:ext uri="{FF2B5EF4-FFF2-40B4-BE49-F238E27FC236}">
                <a16:creationId xmlns:a16="http://schemas.microsoft.com/office/drawing/2014/main" id="{BB8B296A-385D-BA2D-50A2-5E0C185E19DD}"/>
              </a:ext>
            </a:extLst>
          </p:cNvPr>
          <p:cNvSpPr>
            <a:spLocks noGrp="1"/>
          </p:cNvSpPr>
          <p:nvPr>
            <p:ph type="body" sz="quarter" idx="12"/>
          </p:nvPr>
        </p:nvSpPr>
        <p:spPr/>
        <p:txBody>
          <a:bodyPr>
            <a:normAutofit/>
          </a:bodyPr>
          <a:lstStyle/>
          <a:p>
            <a:pPr marL="0" indent="0">
              <a:lnSpc>
                <a:spcPct val="114000"/>
              </a:lnSpc>
              <a:buNone/>
            </a:pPr>
            <a:endParaRPr lang="en-US" sz="1800" dirty="0">
              <a:solidFill>
                <a:schemeClr val="bg1"/>
              </a:solidFill>
            </a:endParaRPr>
          </a:p>
        </p:txBody>
      </p:sp>
      <p:sp>
        <p:nvSpPr>
          <p:cNvPr id="2" name="Title 1">
            <a:extLst>
              <a:ext uri="{FF2B5EF4-FFF2-40B4-BE49-F238E27FC236}">
                <a16:creationId xmlns:a16="http://schemas.microsoft.com/office/drawing/2014/main" id="{4C725B6D-E2C0-83EA-388E-A8E2BC221714}"/>
              </a:ext>
            </a:extLst>
          </p:cNvPr>
          <p:cNvSpPr>
            <a:spLocks noGrp="1"/>
          </p:cNvSpPr>
          <p:nvPr>
            <p:ph type="title"/>
          </p:nvPr>
        </p:nvSpPr>
        <p:spPr/>
        <p:txBody>
          <a:bodyPr/>
          <a:lstStyle/>
          <a:p>
            <a:r>
              <a:rPr lang="en-US"/>
              <a:t>Our outdoor workers</a:t>
            </a:r>
            <a:r>
              <a:rPr lang="en-AU">
                <a:solidFill>
                  <a:schemeClr val="accent2"/>
                </a:solidFill>
              </a:rPr>
              <a:t>.</a:t>
            </a:r>
            <a:r>
              <a:rPr lang="en-US"/>
              <a:t> </a:t>
            </a:r>
          </a:p>
        </p:txBody>
      </p:sp>
      <p:sp>
        <p:nvSpPr>
          <p:cNvPr id="10" name="Content Placeholder 9">
            <a:extLst>
              <a:ext uri="{FF2B5EF4-FFF2-40B4-BE49-F238E27FC236}">
                <a16:creationId xmlns:a16="http://schemas.microsoft.com/office/drawing/2014/main" id="{6D286C0B-D9D9-CCC2-420C-CBC60BF9B365}"/>
              </a:ext>
            </a:extLst>
          </p:cNvPr>
          <p:cNvSpPr>
            <a:spLocks noGrp="1"/>
          </p:cNvSpPr>
          <p:nvPr>
            <p:ph idx="1"/>
          </p:nvPr>
        </p:nvSpPr>
        <p:spPr>
          <a:xfrm>
            <a:off x="468000" y="1295999"/>
            <a:ext cx="5553143" cy="4346319"/>
          </a:xfrm>
        </p:spPr>
        <p:txBody>
          <a:bodyPr/>
          <a:lstStyle/>
          <a:p>
            <a:pPr>
              <a:lnSpc>
                <a:spcPct val="114000"/>
              </a:lnSpc>
              <a:spcAft>
                <a:spcPts val="600"/>
              </a:spcAft>
            </a:pPr>
            <a:r>
              <a:rPr lang="en-US" dirty="0"/>
              <a:t>Outdoor workers include anyone in our workplace (volunteers or staff) who find themselves undertaking activities outside:</a:t>
            </a:r>
          </a:p>
          <a:p>
            <a:pPr indent="265113">
              <a:buFont typeface="Arial" panose="020B0604020202020204" pitchFamily="34" charset="0"/>
              <a:buChar char="•"/>
            </a:pPr>
            <a:r>
              <a:rPr lang="en-US" i="1" dirty="0">
                <a:solidFill>
                  <a:schemeClr val="accent1"/>
                </a:solidFill>
              </a:rPr>
              <a:t>Insert list of key workers/teams impacted by UV</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Content Placeholder 10">
            <a:extLst>
              <a:ext uri="{FF2B5EF4-FFF2-40B4-BE49-F238E27FC236}">
                <a16:creationId xmlns:a16="http://schemas.microsoft.com/office/drawing/2014/main" id="{9CFEDAE6-F3CF-0570-3E04-C281C03E1F68}"/>
              </a:ext>
            </a:extLst>
          </p:cNvPr>
          <p:cNvSpPr txBox="1">
            <a:spLocks/>
          </p:cNvSpPr>
          <p:nvPr/>
        </p:nvSpPr>
        <p:spPr>
          <a:xfrm>
            <a:off x="6391016" y="1495168"/>
            <a:ext cx="4573497" cy="3524702"/>
          </a:xfrm>
          <a:prstGeom prst="rect">
            <a:avLst/>
          </a:prstGeom>
        </p:spPr>
        <p:txBody>
          <a:bodyPr/>
          <a:lstStyle>
            <a:lvl1pPr marL="90488" indent="-90488" algn="l" rtl="0" eaLnBrk="1" fontAlgn="base" hangingPunct="1">
              <a:lnSpc>
                <a:spcPct val="100000"/>
              </a:lnSpc>
              <a:spcBef>
                <a:spcPts val="0"/>
              </a:spcBef>
              <a:spcAft>
                <a:spcPts val="600"/>
              </a:spcAft>
              <a:buClr>
                <a:schemeClr val="accent1"/>
              </a:buClr>
              <a:buSzPct val="100000"/>
              <a:buFont typeface="Tw Cen MT" panose="020B0602020104020603" pitchFamily="34" charset="0"/>
              <a:buChar char=" "/>
              <a:defRPr sz="2800" kern="1200">
                <a:solidFill>
                  <a:schemeClr val="tx2"/>
                </a:solidFill>
                <a:latin typeface="+mn-lt"/>
                <a:ea typeface="+mn-ea"/>
                <a:cs typeface="Arial" panose="020B0604020202020204" pitchFamily="34" charset="0"/>
              </a:defRPr>
            </a:lvl1pPr>
            <a:lvl2pPr marL="360000"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2pPr>
            <a:lvl3pPr marL="44767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3pPr>
            <a:lvl4pPr marL="59372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4pPr>
            <a:lvl5pPr marL="776288"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0170" indent="-90170"/>
            <a:r>
              <a:rPr lang="en-US" sz="1800" i="1" dirty="0">
                <a:solidFill>
                  <a:schemeClr val="bg1"/>
                </a:solidFill>
                <a:latin typeface="Arial"/>
                <a:cs typeface="Arial"/>
              </a:rPr>
              <a:t>‘The risk of exposure to solar UV radiation may not be obvious for some workers, for example vehicle drivers like taxi, bus, truck, delivery and courier services. Certain workers like physical education teachers may be in and out of the sun during the day so exposure may be intermittent. The accumulated exposure creates a risk to their health and safety.’</a:t>
            </a:r>
            <a:br>
              <a:rPr lang="en-US" sz="1800" i="1" dirty="0"/>
            </a:br>
            <a:br>
              <a:rPr lang="en-US" sz="1800" dirty="0"/>
            </a:br>
            <a:r>
              <a:rPr lang="en-US" sz="1800" dirty="0">
                <a:solidFill>
                  <a:schemeClr val="bg1"/>
                </a:solidFill>
                <a:latin typeface="Arial"/>
                <a:cs typeface="Arial"/>
              </a:rPr>
              <a:t>— Stephanie Creagh, Director Safe Work Australia, 2018</a:t>
            </a:r>
            <a:endParaRPr lang="en-US" dirty="0">
              <a:solidFill>
                <a:schemeClr val="bg1"/>
              </a:solidFill>
              <a:latin typeface="Arial"/>
              <a:cs typeface="Arial"/>
            </a:endParaRPr>
          </a:p>
          <a:p>
            <a:pPr>
              <a:lnSpc>
                <a:spcPct val="114000"/>
              </a:lnSpc>
            </a:pPr>
            <a:endParaRPr lang="en-US" sz="1800" dirty="0">
              <a:solidFill>
                <a:schemeClr val="bg1"/>
              </a:solidFill>
            </a:endParaRPr>
          </a:p>
        </p:txBody>
      </p:sp>
    </p:spTree>
    <p:extLst>
      <p:ext uri="{BB962C8B-B14F-4D97-AF65-F5344CB8AC3E}">
        <p14:creationId xmlns:p14="http://schemas.microsoft.com/office/powerpoint/2010/main" val="344203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3E16B-B7C0-3471-3488-44F080E3F2C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DB518B-8AB6-F7D8-4C43-6BC830306CD4}"/>
              </a:ext>
            </a:extLst>
          </p:cNvPr>
          <p:cNvSpPr>
            <a:spLocks noGrp="1"/>
          </p:cNvSpPr>
          <p:nvPr>
            <p:ph type="sldNum" sz="quarter" idx="11"/>
          </p:nvPr>
        </p:nvSpPr>
        <p:spPr/>
        <p:txBody>
          <a:bodyPr/>
          <a:lstStyle/>
          <a:p>
            <a:pPr>
              <a:defRPr/>
            </a:pPr>
            <a:fld id="{938796E0-6582-4AD4-911F-F2FF276D98E2}" type="slidenum">
              <a:rPr lang="en-AU" smtClean="0"/>
              <a:pPr>
                <a:defRPr/>
              </a:pPr>
              <a:t>13</a:t>
            </a:fld>
            <a:endParaRPr lang="en-AU"/>
          </a:p>
        </p:txBody>
      </p:sp>
      <p:sp>
        <p:nvSpPr>
          <p:cNvPr id="4" name="Text Placeholder 3">
            <a:extLst>
              <a:ext uri="{FF2B5EF4-FFF2-40B4-BE49-F238E27FC236}">
                <a16:creationId xmlns:a16="http://schemas.microsoft.com/office/drawing/2014/main" id="{2E2ACC3A-FF7C-20DB-7A3F-BADB0F773A75}"/>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53D680EE-4588-DFFA-DD43-70B5349D92B4}"/>
              </a:ext>
            </a:extLst>
          </p:cNvPr>
          <p:cNvSpPr>
            <a:spLocks noGrp="1"/>
          </p:cNvSpPr>
          <p:nvPr>
            <p:ph type="title"/>
          </p:nvPr>
        </p:nvSpPr>
        <p:spPr/>
        <p:txBody>
          <a:bodyPr>
            <a:normAutofit/>
          </a:bodyPr>
          <a:lstStyle/>
          <a:p>
            <a:r>
              <a:rPr lang="en-US"/>
              <a:t>Current state of play</a:t>
            </a:r>
            <a:r>
              <a:rPr lang="en-AU">
                <a:solidFill>
                  <a:schemeClr val="accent2"/>
                </a:solidFill>
              </a:rPr>
              <a:t>.</a:t>
            </a:r>
            <a:endParaRPr lang="en-AU"/>
          </a:p>
        </p:txBody>
      </p:sp>
      <p:sp>
        <p:nvSpPr>
          <p:cNvPr id="3" name="Content Placeholder 2">
            <a:extLst>
              <a:ext uri="{FF2B5EF4-FFF2-40B4-BE49-F238E27FC236}">
                <a16:creationId xmlns:a16="http://schemas.microsoft.com/office/drawing/2014/main" id="{65CE6F79-05E3-5A8A-3A96-8B7A46365042}"/>
              </a:ext>
            </a:extLst>
          </p:cNvPr>
          <p:cNvSpPr>
            <a:spLocks noGrp="1"/>
          </p:cNvSpPr>
          <p:nvPr>
            <p:ph idx="1"/>
          </p:nvPr>
        </p:nvSpPr>
        <p:spPr/>
        <p:txBody>
          <a:bodyPr/>
          <a:lstStyle/>
          <a:p>
            <a:pPr marL="0" indent="0">
              <a:lnSpc>
                <a:spcPct val="114000"/>
              </a:lnSpc>
              <a:buNone/>
            </a:pPr>
            <a:r>
              <a:rPr lang="en-US" i="1">
                <a:solidFill>
                  <a:schemeClr val="accent1"/>
                </a:solidFill>
              </a:rPr>
              <a:t>This slide has been left blank.</a:t>
            </a:r>
          </a:p>
          <a:p>
            <a:pPr marL="0" indent="0">
              <a:lnSpc>
                <a:spcPct val="114000"/>
              </a:lnSpc>
              <a:buNone/>
            </a:pPr>
            <a:endParaRPr lang="en-US" i="1">
              <a:solidFill>
                <a:schemeClr val="accent1"/>
              </a:solidFill>
            </a:endParaRPr>
          </a:p>
          <a:p>
            <a:pPr marL="0" indent="0">
              <a:lnSpc>
                <a:spcPct val="114000"/>
              </a:lnSpc>
              <a:buNone/>
            </a:pPr>
            <a:r>
              <a:rPr lang="en-US" i="1">
                <a:solidFill>
                  <a:schemeClr val="accent1"/>
                </a:solidFill>
              </a:rPr>
              <a:t>You may like to add a summary of sun safety controls your workplace is implementing, any known history of claims and what can be built upon. </a:t>
            </a:r>
          </a:p>
          <a:p>
            <a:pPr marL="0" indent="0">
              <a:lnSpc>
                <a:spcPct val="114000"/>
              </a:lnSpc>
              <a:buNone/>
            </a:pPr>
            <a:endParaRPr lang="en-US" i="1">
              <a:solidFill>
                <a:schemeClr val="accent1"/>
              </a:solidFill>
            </a:endParaRPr>
          </a:p>
          <a:p>
            <a:pPr marL="0" indent="0">
              <a:lnSpc>
                <a:spcPct val="114000"/>
              </a:lnSpc>
              <a:buNone/>
            </a:pPr>
            <a:r>
              <a:rPr lang="en-US" i="1">
                <a:solidFill>
                  <a:schemeClr val="accent1"/>
                </a:solidFill>
              </a:rPr>
              <a:t>See notes on this slide for more ideas. </a:t>
            </a:r>
          </a:p>
        </p:txBody>
      </p:sp>
    </p:spTree>
    <p:extLst>
      <p:ext uri="{BB962C8B-B14F-4D97-AF65-F5344CB8AC3E}">
        <p14:creationId xmlns:p14="http://schemas.microsoft.com/office/powerpoint/2010/main" val="779713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05BC4-6048-38DE-1916-9FF812ECEAB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B6C590-70D5-F9DC-07CA-B6072503726B}"/>
              </a:ext>
            </a:extLst>
          </p:cNvPr>
          <p:cNvSpPr>
            <a:spLocks noGrp="1"/>
          </p:cNvSpPr>
          <p:nvPr>
            <p:ph type="sldNum" sz="quarter" idx="11"/>
          </p:nvPr>
        </p:nvSpPr>
        <p:spPr/>
        <p:txBody>
          <a:bodyPr/>
          <a:lstStyle/>
          <a:p>
            <a:pPr>
              <a:defRPr/>
            </a:pPr>
            <a:fld id="{938796E0-6582-4AD4-911F-F2FF276D98E2}" type="slidenum">
              <a:rPr lang="en-AU" smtClean="0"/>
              <a:pPr>
                <a:defRPr/>
              </a:pPr>
              <a:t>14</a:t>
            </a:fld>
            <a:endParaRPr lang="en-AU"/>
          </a:p>
        </p:txBody>
      </p:sp>
      <p:sp>
        <p:nvSpPr>
          <p:cNvPr id="4" name="Text Placeholder 3">
            <a:extLst>
              <a:ext uri="{FF2B5EF4-FFF2-40B4-BE49-F238E27FC236}">
                <a16:creationId xmlns:a16="http://schemas.microsoft.com/office/drawing/2014/main" id="{F35B6BFC-B475-90B3-56B9-51D78BF3BCDF}"/>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7DEF7216-F53D-502B-4909-05074E1D9381}"/>
              </a:ext>
            </a:extLst>
          </p:cNvPr>
          <p:cNvSpPr>
            <a:spLocks noGrp="1"/>
          </p:cNvSpPr>
          <p:nvPr>
            <p:ph type="title"/>
          </p:nvPr>
        </p:nvSpPr>
        <p:spPr/>
        <p:txBody>
          <a:bodyPr>
            <a:normAutofit/>
          </a:bodyPr>
          <a:lstStyle/>
          <a:p>
            <a:r>
              <a:rPr lang="en-US"/>
              <a:t>Effective sun safe programs</a:t>
            </a:r>
            <a:r>
              <a:rPr lang="en-AU">
                <a:solidFill>
                  <a:schemeClr val="accent2"/>
                </a:solidFill>
              </a:rPr>
              <a:t>.</a:t>
            </a:r>
            <a:endParaRPr lang="en-US"/>
          </a:p>
        </p:txBody>
      </p:sp>
      <p:sp>
        <p:nvSpPr>
          <p:cNvPr id="6" name="Content Placeholder 2">
            <a:extLst>
              <a:ext uri="{FF2B5EF4-FFF2-40B4-BE49-F238E27FC236}">
                <a16:creationId xmlns:a16="http://schemas.microsoft.com/office/drawing/2014/main" id="{8594D81F-3C31-1442-B981-9AF7D0520BFF}"/>
              </a:ext>
            </a:extLst>
          </p:cNvPr>
          <p:cNvSpPr>
            <a:spLocks noGrp="1"/>
          </p:cNvSpPr>
          <p:nvPr>
            <p:ph idx="1"/>
          </p:nvPr>
        </p:nvSpPr>
        <p:spPr>
          <a:xfrm>
            <a:off x="405061" y="1300407"/>
            <a:ext cx="11381878" cy="526765"/>
          </a:xfrm>
        </p:spPr>
        <p:txBody>
          <a:bodyPr>
            <a:normAutofit fontScale="92500" lnSpcReduction="20000"/>
          </a:bodyPr>
          <a:lstStyle/>
          <a:p>
            <a:pPr lvl="0">
              <a:lnSpc>
                <a:spcPct val="114000"/>
              </a:lnSpc>
            </a:pPr>
            <a:r>
              <a:rPr lang="en-GB" sz="2600" dirty="0"/>
              <a:t>An effective sun safe program at work needs to include these five things:</a:t>
            </a:r>
          </a:p>
          <a:p>
            <a:pPr lvl="0"/>
            <a:endParaRPr lang="en-GB" sz="2600" dirty="0"/>
          </a:p>
          <a:p>
            <a:pPr lvl="0"/>
            <a:endParaRPr lang="en-AU" sz="2600" dirty="0"/>
          </a:p>
        </p:txBody>
      </p:sp>
      <p:grpSp>
        <p:nvGrpSpPr>
          <p:cNvPr id="7" name="Group 6">
            <a:extLst>
              <a:ext uri="{FF2B5EF4-FFF2-40B4-BE49-F238E27FC236}">
                <a16:creationId xmlns:a16="http://schemas.microsoft.com/office/drawing/2014/main" id="{CA806200-DFEF-7E79-7545-4641A504B9D4}"/>
              </a:ext>
            </a:extLst>
          </p:cNvPr>
          <p:cNvGrpSpPr/>
          <p:nvPr/>
        </p:nvGrpSpPr>
        <p:grpSpPr>
          <a:xfrm>
            <a:off x="851558" y="2171104"/>
            <a:ext cx="10488884" cy="2554872"/>
            <a:chOff x="468000" y="2193488"/>
            <a:chExt cx="10488884" cy="2554872"/>
          </a:xfrm>
        </p:grpSpPr>
        <p:pic>
          <p:nvPicPr>
            <p:cNvPr id="8" name="Picture 7" descr="A close-up of hands shaking&#10;&#10;AI-generated content may be incorrect.">
              <a:extLst>
                <a:ext uri="{FF2B5EF4-FFF2-40B4-BE49-F238E27FC236}">
                  <a16:creationId xmlns:a16="http://schemas.microsoft.com/office/drawing/2014/main" id="{A0E7FE92-F862-CEB3-A471-03C2CD07F0C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80596" y="2223338"/>
              <a:ext cx="1429789" cy="1429789"/>
            </a:xfrm>
            <a:prstGeom prst="rect">
              <a:avLst/>
            </a:prstGeom>
          </p:spPr>
        </p:pic>
        <p:pic>
          <p:nvPicPr>
            <p:cNvPr id="10" name="Picture 9" descr="A light bulb on a book&#10;&#10;AI-generated content may be incorrect.">
              <a:extLst>
                <a:ext uri="{FF2B5EF4-FFF2-40B4-BE49-F238E27FC236}">
                  <a16:creationId xmlns:a16="http://schemas.microsoft.com/office/drawing/2014/main" id="{2BAB3D27-E574-E3F7-28B0-DC1E7C7B6E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28702" y="2193488"/>
              <a:ext cx="1429789" cy="1429789"/>
            </a:xfrm>
            <a:prstGeom prst="rect">
              <a:avLst/>
            </a:prstGeom>
          </p:spPr>
        </p:pic>
        <p:pic>
          <p:nvPicPr>
            <p:cNvPr id="12" name="Picture 11" descr="A circular logo with colorful gears&#10;&#10;AI-generated content may be incorrect.">
              <a:extLst>
                <a:ext uri="{FF2B5EF4-FFF2-40B4-BE49-F238E27FC236}">
                  <a16:creationId xmlns:a16="http://schemas.microsoft.com/office/drawing/2014/main" id="{9F5CBE5B-B1B6-B454-41F7-B0723375263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76808" y="2223338"/>
              <a:ext cx="1429789" cy="1429789"/>
            </a:xfrm>
            <a:prstGeom prst="rect">
              <a:avLst/>
            </a:prstGeom>
          </p:spPr>
        </p:pic>
        <p:pic>
          <p:nvPicPr>
            <p:cNvPr id="14" name="Picture 13" descr="A white paper with blue and yellow scales on it&#10;&#10;AI-generated content may be incorrect.">
              <a:extLst>
                <a:ext uri="{FF2B5EF4-FFF2-40B4-BE49-F238E27FC236}">
                  <a16:creationId xmlns:a16="http://schemas.microsoft.com/office/drawing/2014/main" id="{74014F19-DBAF-95C9-511E-EB95F1C195D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24914" y="2240770"/>
              <a:ext cx="1429789" cy="1429789"/>
            </a:xfrm>
            <a:prstGeom prst="rect">
              <a:avLst/>
            </a:prstGeom>
          </p:spPr>
        </p:pic>
        <p:pic>
          <p:nvPicPr>
            <p:cNvPr id="16" name="Picture 15" descr="A cartoon of a person holding a book and a bottle of sun cream&#10;&#10;AI-generated content may be incorrect.">
              <a:extLst>
                <a:ext uri="{FF2B5EF4-FFF2-40B4-BE49-F238E27FC236}">
                  <a16:creationId xmlns:a16="http://schemas.microsoft.com/office/drawing/2014/main" id="{D121EAFE-5D67-9F96-DC6A-67A3491B352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3020" y="2240770"/>
              <a:ext cx="1429789" cy="1429789"/>
            </a:xfrm>
            <a:prstGeom prst="rect">
              <a:avLst/>
            </a:prstGeom>
          </p:spPr>
        </p:pic>
        <p:sp>
          <p:nvSpPr>
            <p:cNvPr id="19" name="Content Placeholder 2">
              <a:extLst>
                <a:ext uri="{FF2B5EF4-FFF2-40B4-BE49-F238E27FC236}">
                  <a16:creationId xmlns:a16="http://schemas.microsoft.com/office/drawing/2014/main" id="{60CBD2A8-B274-3DF3-99C0-665B569FD1FA}"/>
                </a:ext>
              </a:extLst>
            </p:cNvPr>
            <p:cNvSpPr txBox="1">
              <a:spLocks/>
            </p:cNvSpPr>
            <p:nvPr/>
          </p:nvSpPr>
          <p:spPr bwMode="auto">
            <a:xfrm>
              <a:off x="468000" y="3759924"/>
              <a:ext cx="1863833" cy="52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lnSpc>
                  <a:spcPct val="114000"/>
                </a:lnSpc>
              </a:pPr>
              <a:r>
                <a:rPr lang="en-AU" sz="1800" b="1"/>
                <a:t>Leadership</a:t>
              </a:r>
            </a:p>
          </p:txBody>
        </p:sp>
        <p:sp>
          <p:nvSpPr>
            <p:cNvPr id="20" name="Content Placeholder 2">
              <a:extLst>
                <a:ext uri="{FF2B5EF4-FFF2-40B4-BE49-F238E27FC236}">
                  <a16:creationId xmlns:a16="http://schemas.microsoft.com/office/drawing/2014/main" id="{3D58BCBA-EBFD-180D-22E5-AF781AD758B4}"/>
                </a:ext>
              </a:extLst>
            </p:cNvPr>
            <p:cNvSpPr txBox="1">
              <a:spLocks/>
            </p:cNvSpPr>
            <p:nvPr/>
          </p:nvSpPr>
          <p:spPr bwMode="auto">
            <a:xfrm>
              <a:off x="2563811" y="3759924"/>
              <a:ext cx="1863833" cy="52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lnSpc>
                  <a:spcPct val="114000"/>
                </a:lnSpc>
              </a:pPr>
              <a:r>
                <a:rPr lang="en-GB" sz="1800" b="1"/>
                <a:t>Sun safety policy </a:t>
              </a:r>
            </a:p>
          </p:txBody>
        </p:sp>
        <p:sp>
          <p:nvSpPr>
            <p:cNvPr id="21" name="Content Placeholder 2">
              <a:extLst>
                <a:ext uri="{FF2B5EF4-FFF2-40B4-BE49-F238E27FC236}">
                  <a16:creationId xmlns:a16="http://schemas.microsoft.com/office/drawing/2014/main" id="{F33419EF-7385-776D-CDA2-23824339E6FE}"/>
                </a:ext>
              </a:extLst>
            </p:cNvPr>
            <p:cNvSpPr txBox="1">
              <a:spLocks/>
            </p:cNvSpPr>
            <p:nvPr/>
          </p:nvSpPr>
          <p:spPr bwMode="auto">
            <a:xfrm>
              <a:off x="4503630" y="3759924"/>
              <a:ext cx="2354031" cy="98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en-GB" sz="1800" b="1"/>
                <a:t>Practical actions for both employers and employees </a:t>
              </a:r>
            </a:p>
            <a:p>
              <a:pPr algn="ctr"/>
              <a:r>
                <a:rPr lang="en-GB" sz="1800" b="1"/>
                <a:t> </a:t>
              </a:r>
            </a:p>
          </p:txBody>
        </p:sp>
        <p:sp>
          <p:nvSpPr>
            <p:cNvPr id="22" name="Content Placeholder 2">
              <a:extLst>
                <a:ext uri="{FF2B5EF4-FFF2-40B4-BE49-F238E27FC236}">
                  <a16:creationId xmlns:a16="http://schemas.microsoft.com/office/drawing/2014/main" id="{96E58B77-7735-B42D-AA99-3CDB29EF5989}"/>
                </a:ext>
              </a:extLst>
            </p:cNvPr>
            <p:cNvSpPr txBox="1">
              <a:spLocks/>
            </p:cNvSpPr>
            <p:nvPr/>
          </p:nvSpPr>
          <p:spPr bwMode="auto">
            <a:xfrm>
              <a:off x="6921080" y="3759924"/>
              <a:ext cx="1812331" cy="7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38113" lvl="0" indent="0" algn="ctr">
                <a:buNone/>
              </a:pPr>
              <a:r>
                <a:rPr lang="en-GB" sz="1800" b="1"/>
                <a:t>Education and training </a:t>
              </a:r>
            </a:p>
          </p:txBody>
        </p:sp>
        <p:sp>
          <p:nvSpPr>
            <p:cNvPr id="23" name="Content Placeholder 2">
              <a:extLst>
                <a:ext uri="{FF2B5EF4-FFF2-40B4-BE49-F238E27FC236}">
                  <a16:creationId xmlns:a16="http://schemas.microsoft.com/office/drawing/2014/main" id="{EC738892-11C2-C09F-1558-F8C405BA6286}"/>
                </a:ext>
              </a:extLst>
            </p:cNvPr>
            <p:cNvSpPr txBox="1">
              <a:spLocks/>
            </p:cNvSpPr>
            <p:nvPr/>
          </p:nvSpPr>
          <p:spPr bwMode="auto">
            <a:xfrm>
              <a:off x="9034095" y="3759924"/>
              <a:ext cx="1922789" cy="79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en-GB" sz="1800" b="1"/>
                <a:t>Ongoing commitment </a:t>
              </a:r>
            </a:p>
          </p:txBody>
        </p:sp>
      </p:grpSp>
    </p:spTree>
    <p:extLst>
      <p:ext uri="{BB962C8B-B14F-4D97-AF65-F5344CB8AC3E}">
        <p14:creationId xmlns:p14="http://schemas.microsoft.com/office/powerpoint/2010/main" val="1370513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0ED69-110B-97B7-3164-D42F8266C13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37FE04-BF3E-7053-DC9E-C62FE44B2502}"/>
              </a:ext>
            </a:extLst>
          </p:cNvPr>
          <p:cNvSpPr>
            <a:spLocks noGrp="1"/>
          </p:cNvSpPr>
          <p:nvPr>
            <p:ph type="sldNum" sz="quarter" idx="11"/>
          </p:nvPr>
        </p:nvSpPr>
        <p:spPr>
          <a:prstGeom prst="rect">
            <a:avLst/>
          </a:prstGeom>
        </p:spPr>
        <p:txBody>
          <a:bodyPr/>
          <a:lstStyle/>
          <a:p>
            <a:pPr>
              <a:defRPr/>
            </a:pPr>
            <a:fld id="{938796E0-6582-4AD4-911F-F2FF276D98E2}" type="slidenum">
              <a:rPr lang="en-AU" smtClean="0"/>
              <a:pPr>
                <a:defRPr/>
              </a:pPr>
              <a:t>15</a:t>
            </a:fld>
            <a:endParaRPr lang="en-AU"/>
          </a:p>
        </p:txBody>
      </p:sp>
      <p:sp>
        <p:nvSpPr>
          <p:cNvPr id="10" name="Content Placeholder 9">
            <a:extLst>
              <a:ext uri="{FF2B5EF4-FFF2-40B4-BE49-F238E27FC236}">
                <a16:creationId xmlns:a16="http://schemas.microsoft.com/office/drawing/2014/main" id="{A0962DBC-EE07-994A-5D04-003D24683B4F}"/>
              </a:ext>
            </a:extLst>
          </p:cNvPr>
          <p:cNvSpPr>
            <a:spLocks noGrp="1"/>
          </p:cNvSpPr>
          <p:nvPr>
            <p:ph type="body" sz="quarter" idx="12"/>
          </p:nvPr>
        </p:nvSpPr>
        <p:spPr/>
        <p:txBody>
          <a:bodyPr>
            <a:normAutofit/>
          </a:bodyPr>
          <a:lstStyle/>
          <a:p>
            <a:pPr marL="0" indent="0">
              <a:lnSpc>
                <a:spcPct val="114000"/>
              </a:lnSpc>
              <a:spcAft>
                <a:spcPts val="600"/>
              </a:spcAft>
              <a:buNone/>
            </a:pPr>
            <a:endParaRPr lang="en-GB" sz="1800" b="1" dirty="0"/>
          </a:p>
        </p:txBody>
      </p:sp>
      <p:sp>
        <p:nvSpPr>
          <p:cNvPr id="2" name="Title 1">
            <a:extLst>
              <a:ext uri="{FF2B5EF4-FFF2-40B4-BE49-F238E27FC236}">
                <a16:creationId xmlns:a16="http://schemas.microsoft.com/office/drawing/2014/main" id="{A3629F26-9225-BFB5-ED87-CE37E3BDE5D7}"/>
              </a:ext>
            </a:extLst>
          </p:cNvPr>
          <p:cNvSpPr>
            <a:spLocks noGrp="1"/>
          </p:cNvSpPr>
          <p:nvPr>
            <p:ph type="title"/>
          </p:nvPr>
        </p:nvSpPr>
        <p:spPr/>
        <p:txBody>
          <a:bodyPr/>
          <a:lstStyle/>
          <a:p>
            <a:r>
              <a:rPr lang="en-US"/>
              <a:t>Gaps and opportunities</a:t>
            </a:r>
            <a:r>
              <a:rPr lang="en-AU">
                <a:solidFill>
                  <a:schemeClr val="accent2"/>
                </a:solidFill>
              </a:rPr>
              <a:t>.</a:t>
            </a:r>
            <a:r>
              <a:rPr lang="en-US"/>
              <a:t> </a:t>
            </a:r>
          </a:p>
        </p:txBody>
      </p:sp>
      <p:sp>
        <p:nvSpPr>
          <p:cNvPr id="3" name="Content Placeholder 2">
            <a:extLst>
              <a:ext uri="{FF2B5EF4-FFF2-40B4-BE49-F238E27FC236}">
                <a16:creationId xmlns:a16="http://schemas.microsoft.com/office/drawing/2014/main" id="{503B78E5-4625-451B-3E5B-131387509200}"/>
              </a:ext>
            </a:extLst>
          </p:cNvPr>
          <p:cNvSpPr>
            <a:spLocks noGrp="1"/>
          </p:cNvSpPr>
          <p:nvPr>
            <p:ph idx="1"/>
          </p:nvPr>
        </p:nvSpPr>
        <p:spPr>
          <a:xfrm>
            <a:off x="468000" y="2073515"/>
            <a:ext cx="4831788" cy="2923843"/>
          </a:xfrm>
        </p:spPr>
        <p:txBody>
          <a:bodyPr/>
          <a:lstStyle/>
          <a:p>
            <a:pPr marL="0" indent="0">
              <a:lnSpc>
                <a:spcPct val="114000"/>
              </a:lnSpc>
              <a:spcAft>
                <a:spcPts val="600"/>
              </a:spcAft>
              <a:buNone/>
            </a:pPr>
            <a:r>
              <a:rPr lang="en-GB" sz="1800" b="1" dirty="0"/>
              <a:t>Leadership: </a:t>
            </a:r>
          </a:p>
          <a:p>
            <a:pPr indent="187325">
              <a:lnSpc>
                <a:spcPct val="114000"/>
              </a:lnSpc>
              <a:spcAft>
                <a:spcPts val="600"/>
              </a:spcAft>
              <a:buFont typeface="Arial" panose="020B0604020202020204" pitchFamily="34" charset="0"/>
              <a:buChar char="•"/>
            </a:pPr>
            <a:r>
              <a:rPr lang="en-GB" sz="1800" i="1" dirty="0">
                <a:solidFill>
                  <a:schemeClr val="accent1"/>
                </a:solidFill>
              </a:rPr>
              <a:t>Add actions or initiatives relevant to this pillar</a:t>
            </a:r>
            <a:endParaRPr lang="en-GB" sz="1800" b="1" dirty="0"/>
          </a:p>
          <a:p>
            <a:pPr marL="0" indent="0">
              <a:lnSpc>
                <a:spcPct val="114000"/>
              </a:lnSpc>
              <a:spcAft>
                <a:spcPts val="600"/>
              </a:spcAft>
              <a:buNone/>
            </a:pPr>
            <a:r>
              <a:rPr lang="en-GB" sz="1800" b="1" dirty="0"/>
              <a:t>Policy:</a:t>
            </a:r>
          </a:p>
          <a:p>
            <a:pPr indent="233363">
              <a:lnSpc>
                <a:spcPct val="114000"/>
              </a:lnSpc>
              <a:spcAft>
                <a:spcPts val="600"/>
              </a:spcAft>
              <a:buFont typeface="Arial" panose="020B0604020202020204" pitchFamily="34" charset="0"/>
              <a:buChar char="•"/>
            </a:pPr>
            <a:r>
              <a:rPr lang="en-GB" sz="1800" i="1" dirty="0">
                <a:solidFill>
                  <a:schemeClr val="accent1"/>
                </a:solidFill>
              </a:rPr>
              <a:t>Add actions or initiatives relevant to this pillar</a:t>
            </a:r>
          </a:p>
          <a:p>
            <a:pPr marL="0" indent="0">
              <a:lnSpc>
                <a:spcPct val="114000"/>
              </a:lnSpc>
              <a:buNone/>
            </a:pPr>
            <a:r>
              <a:rPr lang="en-GB" sz="1800" b="1" dirty="0"/>
              <a:t>Practical actions for both employers and employees:</a:t>
            </a:r>
          </a:p>
          <a:p>
            <a:pPr indent="233363">
              <a:lnSpc>
                <a:spcPct val="114000"/>
              </a:lnSpc>
              <a:buFont typeface="Arial" panose="020B0604020202020204" pitchFamily="34" charset="0"/>
              <a:buChar char="•"/>
            </a:pPr>
            <a:r>
              <a:rPr lang="en-GB" sz="1800" i="1" dirty="0">
                <a:solidFill>
                  <a:schemeClr val="accent1"/>
                </a:solidFill>
              </a:rPr>
              <a:t>Add actions or initiatives relevant to this pillar</a:t>
            </a:r>
            <a:endParaRPr lang="en-GB" sz="1800" b="1" dirty="0"/>
          </a:p>
          <a:p>
            <a:pPr marL="0" lvl="0" indent="0">
              <a:lnSpc>
                <a:spcPct val="114000"/>
              </a:lnSpc>
              <a:spcAft>
                <a:spcPts val="600"/>
              </a:spcAft>
              <a:buNone/>
            </a:pPr>
            <a:endParaRPr lang="en-AU" dirty="0"/>
          </a:p>
        </p:txBody>
      </p:sp>
      <p:sp>
        <p:nvSpPr>
          <p:cNvPr id="12" name="TextBox 11">
            <a:extLst>
              <a:ext uri="{FF2B5EF4-FFF2-40B4-BE49-F238E27FC236}">
                <a16:creationId xmlns:a16="http://schemas.microsoft.com/office/drawing/2014/main" id="{01614C1B-FDFD-F636-33F5-F04AAEFEBB75}"/>
              </a:ext>
            </a:extLst>
          </p:cNvPr>
          <p:cNvSpPr txBox="1"/>
          <p:nvPr/>
        </p:nvSpPr>
        <p:spPr>
          <a:xfrm>
            <a:off x="468000" y="1325323"/>
            <a:ext cx="10322624" cy="413831"/>
          </a:xfrm>
          <a:prstGeom prst="rect">
            <a:avLst/>
          </a:prstGeom>
          <a:noFill/>
        </p:spPr>
        <p:txBody>
          <a:bodyPr wrap="square">
            <a:spAutoFit/>
          </a:bodyPr>
          <a:lstStyle/>
          <a:p>
            <a:pPr marL="0" lvl="0" indent="0">
              <a:lnSpc>
                <a:spcPct val="114000"/>
              </a:lnSpc>
              <a:spcAft>
                <a:spcPts val="600"/>
              </a:spcAft>
              <a:buNone/>
            </a:pPr>
            <a:r>
              <a:rPr lang="en-GB" sz="2000" dirty="0">
                <a:latin typeface="Arial" panose="020B0604020202020204" pitchFamily="34" charset="0"/>
                <a:cs typeface="Arial" panose="020B0604020202020204" pitchFamily="34" charset="0"/>
              </a:rPr>
              <a:t>At the moment, there is an opportunity for our workplace to improve in the following areas:</a:t>
            </a:r>
          </a:p>
        </p:txBody>
      </p:sp>
      <p:sp>
        <p:nvSpPr>
          <p:cNvPr id="4" name="Content Placeholder 9">
            <a:extLst>
              <a:ext uri="{FF2B5EF4-FFF2-40B4-BE49-F238E27FC236}">
                <a16:creationId xmlns:a16="http://schemas.microsoft.com/office/drawing/2014/main" id="{79E2B572-52E3-0D6E-C1A8-3EE82ACFEC72}"/>
              </a:ext>
            </a:extLst>
          </p:cNvPr>
          <p:cNvSpPr txBox="1">
            <a:spLocks/>
          </p:cNvSpPr>
          <p:nvPr/>
        </p:nvSpPr>
        <p:spPr>
          <a:xfrm>
            <a:off x="6357431" y="2029192"/>
            <a:ext cx="5033585" cy="2998894"/>
          </a:xfrm>
          <a:prstGeom prst="rect">
            <a:avLst/>
          </a:prstGeom>
        </p:spPr>
        <p:txBody>
          <a:bodyPr/>
          <a:lstStyle>
            <a:lvl1pPr marL="90488" indent="-90488" algn="l" rtl="0" eaLnBrk="1" fontAlgn="base" hangingPunct="1">
              <a:lnSpc>
                <a:spcPct val="100000"/>
              </a:lnSpc>
              <a:spcBef>
                <a:spcPts val="0"/>
              </a:spcBef>
              <a:spcAft>
                <a:spcPts val="600"/>
              </a:spcAft>
              <a:buClr>
                <a:schemeClr val="accent1"/>
              </a:buClr>
              <a:buSzPct val="100000"/>
              <a:buFont typeface="Tw Cen MT" panose="020B0602020104020603" pitchFamily="34" charset="0"/>
              <a:buChar char=" "/>
              <a:defRPr sz="2800" kern="1200">
                <a:solidFill>
                  <a:schemeClr val="tx2"/>
                </a:solidFill>
                <a:latin typeface="+mn-lt"/>
                <a:ea typeface="+mn-ea"/>
                <a:cs typeface="Arial" panose="020B0604020202020204" pitchFamily="34" charset="0"/>
              </a:defRPr>
            </a:lvl1pPr>
            <a:lvl2pPr marL="360000"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2pPr>
            <a:lvl3pPr marL="44767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3pPr>
            <a:lvl4pPr marL="59372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4pPr>
            <a:lvl5pPr marL="776288"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4000"/>
              </a:lnSpc>
              <a:buFont typeface="Tw Cen MT" panose="020B0602020104020603" pitchFamily="34" charset="0"/>
              <a:buNone/>
            </a:pPr>
            <a:r>
              <a:rPr lang="en-GB" sz="1800" b="1" dirty="0"/>
              <a:t>Education and training:</a:t>
            </a:r>
          </a:p>
          <a:p>
            <a:pPr indent="265113">
              <a:lnSpc>
                <a:spcPct val="114000"/>
              </a:lnSpc>
              <a:buFont typeface="Arial" panose="020B0604020202020204" pitchFamily="34" charset="0"/>
              <a:buChar char="•"/>
            </a:pPr>
            <a:r>
              <a:rPr lang="en-GB" sz="1800" i="1" dirty="0">
                <a:solidFill>
                  <a:schemeClr val="accent1"/>
                </a:solidFill>
              </a:rPr>
              <a:t>Add actions or initiatives relevant to this pillar</a:t>
            </a:r>
            <a:endParaRPr lang="en-GB" sz="1800" b="1" dirty="0"/>
          </a:p>
          <a:p>
            <a:pPr marL="0" indent="0">
              <a:lnSpc>
                <a:spcPct val="114000"/>
              </a:lnSpc>
              <a:buFont typeface="Tw Cen MT" panose="020B0602020104020603" pitchFamily="34" charset="0"/>
              <a:buNone/>
            </a:pPr>
            <a:r>
              <a:rPr lang="en-GB" sz="1800" b="1" dirty="0"/>
              <a:t>Ongoing commitment:</a:t>
            </a:r>
          </a:p>
          <a:p>
            <a:pPr indent="233363">
              <a:lnSpc>
                <a:spcPct val="114000"/>
              </a:lnSpc>
              <a:buFont typeface="Arial" panose="020B0604020202020204" pitchFamily="34" charset="0"/>
              <a:buChar char="•"/>
            </a:pPr>
            <a:r>
              <a:rPr lang="en-GB" sz="1800" i="1" dirty="0">
                <a:solidFill>
                  <a:schemeClr val="accent1"/>
                </a:solidFill>
              </a:rPr>
              <a:t>Add actions or initiatives relevant to this pillar</a:t>
            </a:r>
            <a:endParaRPr lang="en-GB" sz="1800" b="1" dirty="0"/>
          </a:p>
        </p:txBody>
      </p:sp>
    </p:spTree>
    <p:extLst>
      <p:ext uri="{BB962C8B-B14F-4D97-AF65-F5344CB8AC3E}">
        <p14:creationId xmlns:p14="http://schemas.microsoft.com/office/powerpoint/2010/main" val="409955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10398-8177-4D0E-BB79-40FE7CA3EBD4}"/>
              </a:ext>
            </a:extLst>
          </p:cNvPr>
          <p:cNvSpPr>
            <a:spLocks noGrp="1"/>
          </p:cNvSpPr>
          <p:nvPr>
            <p:ph type="title"/>
          </p:nvPr>
        </p:nvSpPr>
        <p:spPr>
          <a:xfrm>
            <a:off x="1702189" y="2160001"/>
            <a:ext cx="8787622" cy="1539874"/>
          </a:xfrm>
        </p:spPr>
        <p:txBody>
          <a:bodyPr/>
          <a:lstStyle/>
          <a:p>
            <a:r>
              <a:rPr lang="en-AU" sz="6000" dirty="0"/>
              <a:t>What role you can play as a leader.</a:t>
            </a:r>
            <a:endParaRPr lang="en-AU" i="1" dirty="0">
              <a:solidFill>
                <a:srgbClr val="FF0000"/>
              </a:solidFill>
            </a:endParaRPr>
          </a:p>
        </p:txBody>
      </p:sp>
      <p:sp>
        <p:nvSpPr>
          <p:cNvPr id="4" name="Text Placeholder 3">
            <a:extLst>
              <a:ext uri="{FF2B5EF4-FFF2-40B4-BE49-F238E27FC236}">
                <a16:creationId xmlns:a16="http://schemas.microsoft.com/office/drawing/2014/main" id="{62C2A31D-DBF7-0F5F-FEA9-9234C3ECAB25}"/>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297950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648EB-3C4D-ED89-6178-E49D9DD45F7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B257CD-41F9-9844-A4CD-88F9DF1C34DC}"/>
              </a:ext>
            </a:extLst>
          </p:cNvPr>
          <p:cNvSpPr>
            <a:spLocks noGrp="1"/>
          </p:cNvSpPr>
          <p:nvPr>
            <p:ph type="sldNum" sz="quarter" idx="11"/>
          </p:nvPr>
        </p:nvSpPr>
        <p:spPr/>
        <p:txBody>
          <a:bodyPr/>
          <a:lstStyle/>
          <a:p>
            <a:pPr>
              <a:defRPr/>
            </a:pPr>
            <a:fld id="{938796E0-6582-4AD4-911F-F2FF276D98E2}" type="slidenum">
              <a:rPr lang="en-AU" smtClean="0"/>
              <a:pPr>
                <a:defRPr/>
              </a:pPr>
              <a:t>17</a:t>
            </a:fld>
            <a:endParaRPr lang="en-AU"/>
          </a:p>
        </p:txBody>
      </p:sp>
      <p:sp>
        <p:nvSpPr>
          <p:cNvPr id="4" name="Text Placeholder 3">
            <a:extLst>
              <a:ext uri="{FF2B5EF4-FFF2-40B4-BE49-F238E27FC236}">
                <a16:creationId xmlns:a16="http://schemas.microsoft.com/office/drawing/2014/main" id="{E407D3DF-FA16-F23E-23F6-47920D10A6C5}"/>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3227124F-CFA0-729D-987A-B67DF036EAC8}"/>
              </a:ext>
            </a:extLst>
          </p:cNvPr>
          <p:cNvSpPr>
            <a:spLocks noGrp="1"/>
          </p:cNvSpPr>
          <p:nvPr>
            <p:ph type="title"/>
          </p:nvPr>
        </p:nvSpPr>
        <p:spPr>
          <a:xfrm>
            <a:off x="468000" y="468000"/>
            <a:ext cx="10467478" cy="767023"/>
          </a:xfrm>
        </p:spPr>
        <p:txBody>
          <a:bodyPr>
            <a:normAutofit/>
          </a:bodyPr>
          <a:lstStyle/>
          <a:p>
            <a:r>
              <a:rPr lang="en-US" sz="4400" dirty="0"/>
              <a:t>How leadership can make a difference</a:t>
            </a:r>
            <a:r>
              <a:rPr lang="en-US" sz="4400" dirty="0">
                <a:solidFill>
                  <a:schemeClr val="accent2"/>
                </a:solidFill>
              </a:rPr>
              <a:t>.</a:t>
            </a:r>
            <a:r>
              <a:rPr lang="en-US" sz="4400" dirty="0"/>
              <a:t> </a:t>
            </a:r>
          </a:p>
        </p:txBody>
      </p:sp>
      <p:sp>
        <p:nvSpPr>
          <p:cNvPr id="3" name="Content Placeholder 2">
            <a:extLst>
              <a:ext uri="{FF2B5EF4-FFF2-40B4-BE49-F238E27FC236}">
                <a16:creationId xmlns:a16="http://schemas.microsoft.com/office/drawing/2014/main" id="{069AEB0F-5B78-5AF6-5859-DDD755961FC5}"/>
              </a:ext>
            </a:extLst>
          </p:cNvPr>
          <p:cNvSpPr>
            <a:spLocks noGrp="1"/>
          </p:cNvSpPr>
          <p:nvPr>
            <p:ph idx="1"/>
          </p:nvPr>
        </p:nvSpPr>
        <p:spPr>
          <a:xfrm>
            <a:off x="5916034" y="1377908"/>
            <a:ext cx="5715097" cy="4022125"/>
          </a:xfrm>
        </p:spPr>
        <p:txBody>
          <a:bodyPr>
            <a:noAutofit/>
          </a:bodyPr>
          <a:lstStyle/>
          <a:p>
            <a:pPr marL="0" indent="0">
              <a:lnSpc>
                <a:spcPct val="114000"/>
              </a:lnSpc>
              <a:buNone/>
            </a:pPr>
            <a:r>
              <a:rPr lang="en-GB" sz="1900" b="1" dirty="0"/>
              <a:t>To support you can:</a:t>
            </a:r>
            <a:endParaRPr lang="en-GB" sz="1900" b="1" dirty="0">
              <a:solidFill>
                <a:schemeClr val="accent1"/>
              </a:solidFill>
            </a:endParaRPr>
          </a:p>
          <a:p>
            <a:pPr marL="0" lvl="0" indent="0">
              <a:lnSpc>
                <a:spcPct val="114000"/>
              </a:lnSpc>
              <a:buNone/>
            </a:pPr>
            <a:r>
              <a:rPr lang="en-GB" sz="1900" i="1" dirty="0">
                <a:solidFill>
                  <a:schemeClr val="accent1"/>
                </a:solidFill>
              </a:rPr>
              <a:t>Insert list of action for decision-makers to do in order to support, enable or champion sun protection e.g. </a:t>
            </a:r>
          </a:p>
          <a:p>
            <a:pPr lvl="0" indent="265113">
              <a:lnSpc>
                <a:spcPct val="114000"/>
              </a:lnSpc>
              <a:buFont typeface="Arial" panose="020B0604020202020204" pitchFamily="34" charset="0"/>
              <a:buChar char="•"/>
            </a:pPr>
            <a:r>
              <a:rPr lang="en-GB" sz="1900" i="1" dirty="0">
                <a:solidFill>
                  <a:schemeClr val="accent1"/>
                </a:solidFill>
              </a:rPr>
              <a:t>Announce your commitment to sun safety </a:t>
            </a:r>
            <a:endParaRPr lang="en-AU" sz="1900" i="1" dirty="0">
              <a:solidFill>
                <a:schemeClr val="accent1"/>
              </a:solidFill>
            </a:endParaRPr>
          </a:p>
          <a:p>
            <a:pPr lvl="0" indent="265113">
              <a:lnSpc>
                <a:spcPct val="114000"/>
              </a:lnSpc>
              <a:buFont typeface="Arial" panose="020B0604020202020204" pitchFamily="34" charset="0"/>
              <a:buChar char="•"/>
            </a:pPr>
            <a:r>
              <a:rPr lang="en-GB" sz="1900" i="1" dirty="0">
                <a:solidFill>
                  <a:schemeClr val="accent1"/>
                </a:solidFill>
              </a:rPr>
              <a:t>Appoint a sun safety officer</a:t>
            </a:r>
            <a:endParaRPr lang="en-AU" sz="1900" i="1" dirty="0">
              <a:solidFill>
                <a:schemeClr val="accent1"/>
              </a:solidFill>
            </a:endParaRPr>
          </a:p>
          <a:p>
            <a:pPr lvl="0" indent="265113">
              <a:lnSpc>
                <a:spcPct val="114000"/>
              </a:lnSpc>
              <a:buFont typeface="Arial" panose="020B0604020202020204" pitchFamily="34" charset="0"/>
              <a:buChar char="•"/>
            </a:pPr>
            <a:r>
              <a:rPr lang="en-GB" sz="1900" i="1" dirty="0">
                <a:solidFill>
                  <a:schemeClr val="accent1"/>
                </a:solidFill>
              </a:rPr>
              <a:t>Profile staff who take sun safety seriously in their jobs </a:t>
            </a:r>
            <a:endParaRPr lang="en-AU" sz="1900" i="1" dirty="0">
              <a:solidFill>
                <a:schemeClr val="accent1"/>
              </a:solidFill>
            </a:endParaRPr>
          </a:p>
          <a:p>
            <a:pPr lvl="0" indent="265113">
              <a:lnSpc>
                <a:spcPct val="114000"/>
              </a:lnSpc>
              <a:buFont typeface="Arial" panose="020B0604020202020204" pitchFamily="34" charset="0"/>
              <a:buChar char="•"/>
            </a:pPr>
            <a:r>
              <a:rPr lang="en-GB" sz="1900" i="1" dirty="0">
                <a:solidFill>
                  <a:schemeClr val="accent1"/>
                </a:solidFill>
              </a:rPr>
              <a:t>Lead by example: wear a hat, sunglasses, sunscreen and protective clothing while in the sun. </a:t>
            </a:r>
            <a:endParaRPr lang="en-AU" sz="1900" i="1" dirty="0">
              <a:solidFill>
                <a:schemeClr val="accent1"/>
              </a:solidFill>
            </a:endParaRPr>
          </a:p>
        </p:txBody>
      </p:sp>
      <p:sp>
        <p:nvSpPr>
          <p:cNvPr id="7" name="Rectangle 6">
            <a:extLst>
              <a:ext uri="{FF2B5EF4-FFF2-40B4-BE49-F238E27FC236}">
                <a16:creationId xmlns:a16="http://schemas.microsoft.com/office/drawing/2014/main" id="{FAEAF7E1-5F56-8491-7C6E-62C9CBBBE69F}"/>
              </a:ext>
            </a:extLst>
          </p:cNvPr>
          <p:cNvSpPr/>
          <p:nvPr/>
        </p:nvSpPr>
        <p:spPr>
          <a:xfrm>
            <a:off x="560868" y="1377908"/>
            <a:ext cx="5072061" cy="40221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 name="Content Placeholder 6">
            <a:extLst>
              <a:ext uri="{FF2B5EF4-FFF2-40B4-BE49-F238E27FC236}">
                <a16:creationId xmlns:a16="http://schemas.microsoft.com/office/drawing/2014/main" id="{8F2565EC-91D9-851D-5305-FCF889C28992}"/>
              </a:ext>
            </a:extLst>
          </p:cNvPr>
          <p:cNvSpPr txBox="1">
            <a:spLocks/>
          </p:cNvSpPr>
          <p:nvPr/>
        </p:nvSpPr>
        <p:spPr bwMode="auto">
          <a:xfrm>
            <a:off x="747482" y="1701669"/>
            <a:ext cx="4589628" cy="32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90488" indent="-90488" algn="l" rtl="0" eaLnBrk="1" fontAlgn="base" hangingPunct="1">
              <a:lnSpc>
                <a:spcPct val="100000"/>
              </a:lnSpc>
              <a:spcBef>
                <a:spcPts val="0"/>
              </a:spcBef>
              <a:spcAft>
                <a:spcPts val="0"/>
              </a:spcAft>
              <a:buClr>
                <a:schemeClr val="accent1"/>
              </a:buClr>
              <a:buSzPct val="100000"/>
              <a:buFont typeface="Tw Cen MT" panose="020B0602020104020603" pitchFamily="34" charset="0"/>
              <a:buChar char=" "/>
              <a:defRPr sz="2200" kern="1200">
                <a:solidFill>
                  <a:schemeClr val="tx2"/>
                </a:solidFill>
                <a:latin typeface="Arial" panose="020B0604020202020204" pitchFamily="34" charset="0"/>
                <a:ea typeface="+mn-ea"/>
                <a:cs typeface="Arial" panose="020B0604020202020204" pitchFamily="34" charset="0"/>
              </a:defRPr>
            </a:lvl1pPr>
            <a:lvl2pPr marL="265113"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2pPr>
            <a:lvl3pPr marL="44767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593725"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4pPr>
            <a:lvl5pPr marL="776288" indent="-136525" algn="l" rtl="0" eaLnBrk="1" fontAlgn="base" hangingPunct="1">
              <a:lnSpc>
                <a:spcPct val="100000"/>
              </a:lnSpc>
              <a:spcBef>
                <a:spcPts val="0"/>
              </a:spcBef>
              <a:spcAft>
                <a:spcPts val="0"/>
              </a:spcAft>
              <a:buClr>
                <a:schemeClr val="accent2"/>
              </a:buClr>
              <a:buFont typeface="Wingdings 3" panose="05040102010807070707" pitchFamily="18" charset="2"/>
              <a:buChar char=""/>
              <a:defRPr sz="2000" kern="1200">
                <a:solidFill>
                  <a:schemeClr val="tx2"/>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2800" b="1" dirty="0">
                <a:latin typeface="+mn-lt"/>
              </a:rPr>
              <a:t>The journey to becoming a more sun safe workplace does not have to be costly but it does need to be achievable and sustainable.</a:t>
            </a:r>
          </a:p>
          <a:p>
            <a:endParaRPr lang="en-GB" sz="2800" b="1" dirty="0">
              <a:latin typeface="+mn-lt"/>
            </a:endParaRPr>
          </a:p>
          <a:p>
            <a:r>
              <a:rPr lang="en-GB" sz="2800" b="1" dirty="0">
                <a:latin typeface="+mn-lt"/>
              </a:rPr>
              <a:t>Showing leadership is a big part of this.</a:t>
            </a:r>
          </a:p>
          <a:p>
            <a:pPr marL="0" indent="0">
              <a:buNone/>
            </a:pPr>
            <a:endParaRPr lang="en-GB" sz="3200" b="1" dirty="0"/>
          </a:p>
        </p:txBody>
      </p:sp>
    </p:spTree>
    <p:extLst>
      <p:ext uri="{BB962C8B-B14F-4D97-AF65-F5344CB8AC3E}">
        <p14:creationId xmlns:p14="http://schemas.microsoft.com/office/powerpoint/2010/main" val="1984814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70464-D41A-47B1-0CBB-C184A2CA38CE}"/>
            </a:ext>
          </a:extLst>
        </p:cNvPr>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3CDF9C41-5FE1-3488-A62F-8E2D78A61C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05" r="1605"/>
          <a:stretch/>
        </p:blipFill>
        <p:spPr/>
      </p:pic>
      <p:sp>
        <p:nvSpPr>
          <p:cNvPr id="5" name="Slide Number Placeholder 4">
            <a:extLst>
              <a:ext uri="{FF2B5EF4-FFF2-40B4-BE49-F238E27FC236}">
                <a16:creationId xmlns:a16="http://schemas.microsoft.com/office/drawing/2014/main" id="{9FF9855B-0B99-928C-F4E9-61F710F46314}"/>
              </a:ext>
            </a:extLst>
          </p:cNvPr>
          <p:cNvSpPr>
            <a:spLocks noGrp="1"/>
          </p:cNvSpPr>
          <p:nvPr>
            <p:ph type="sldNum" sz="quarter" idx="11"/>
          </p:nvPr>
        </p:nvSpPr>
        <p:spPr/>
        <p:txBody>
          <a:bodyPr/>
          <a:lstStyle/>
          <a:p>
            <a:pPr>
              <a:defRPr/>
            </a:pPr>
            <a:fld id="{938796E0-6582-4AD4-911F-F2FF276D98E2}" type="slidenum">
              <a:rPr lang="en-AU" smtClean="0"/>
              <a:pPr>
                <a:defRPr/>
              </a:pPr>
              <a:t>18</a:t>
            </a:fld>
            <a:endParaRPr lang="en-AU"/>
          </a:p>
        </p:txBody>
      </p:sp>
      <p:sp>
        <p:nvSpPr>
          <p:cNvPr id="14" name="Text Placeholder 13">
            <a:extLst>
              <a:ext uri="{FF2B5EF4-FFF2-40B4-BE49-F238E27FC236}">
                <a16:creationId xmlns:a16="http://schemas.microsoft.com/office/drawing/2014/main" id="{6F789C9F-15CE-25FF-E7E1-36915CE2A97F}"/>
              </a:ext>
            </a:extLst>
          </p:cNvPr>
          <p:cNvSpPr>
            <a:spLocks noGrp="1"/>
          </p:cNvSpPr>
          <p:nvPr>
            <p:ph type="body" sz="quarter" idx="13"/>
          </p:nvPr>
        </p:nvSpPr>
        <p:spPr/>
        <p:txBody>
          <a:bodyPr/>
          <a:lstStyle/>
          <a:p>
            <a:endParaRPr lang="en-AU"/>
          </a:p>
        </p:txBody>
      </p:sp>
      <p:sp>
        <p:nvSpPr>
          <p:cNvPr id="3" name="Content Placeholder 2">
            <a:extLst>
              <a:ext uri="{FF2B5EF4-FFF2-40B4-BE49-F238E27FC236}">
                <a16:creationId xmlns:a16="http://schemas.microsoft.com/office/drawing/2014/main" id="{B394CC98-2791-D1D7-70A4-E8A7DCB563B1}"/>
              </a:ext>
            </a:extLst>
          </p:cNvPr>
          <p:cNvSpPr>
            <a:spLocks noGrp="1"/>
          </p:cNvSpPr>
          <p:nvPr>
            <p:ph idx="14"/>
          </p:nvPr>
        </p:nvSpPr>
        <p:spPr/>
        <p:txBody>
          <a:bodyPr/>
          <a:lstStyle/>
          <a:p>
            <a:pPr>
              <a:lnSpc>
                <a:spcPct val="114000"/>
              </a:lnSpc>
            </a:pPr>
            <a:r>
              <a:rPr lang="en-US" sz="2000" i="1" dirty="0">
                <a:solidFill>
                  <a:schemeClr val="accent1"/>
                </a:solidFill>
              </a:rPr>
              <a:t>Insert any required next steps to implement a change or make an improvement in your workplace. You may want to start a working group or seek formal approval for a project. </a:t>
            </a:r>
          </a:p>
        </p:txBody>
      </p:sp>
      <p:sp>
        <p:nvSpPr>
          <p:cNvPr id="16" name="Title 15">
            <a:extLst>
              <a:ext uri="{FF2B5EF4-FFF2-40B4-BE49-F238E27FC236}">
                <a16:creationId xmlns:a16="http://schemas.microsoft.com/office/drawing/2014/main" id="{66C6E5F2-3717-BC19-38CD-F71C49898547}"/>
              </a:ext>
            </a:extLst>
          </p:cNvPr>
          <p:cNvSpPr>
            <a:spLocks noGrp="1"/>
          </p:cNvSpPr>
          <p:nvPr>
            <p:ph type="title"/>
          </p:nvPr>
        </p:nvSpPr>
        <p:spPr/>
        <p:txBody>
          <a:bodyPr/>
          <a:lstStyle/>
          <a:p>
            <a:r>
              <a:rPr lang="en-US" dirty="0"/>
              <a:t>Next steps</a:t>
            </a:r>
            <a:r>
              <a:rPr lang="en-AU" dirty="0">
                <a:solidFill>
                  <a:schemeClr val="accent2"/>
                </a:solidFill>
              </a:rPr>
              <a:t>.</a:t>
            </a:r>
            <a:r>
              <a:rPr lang="en-US" dirty="0"/>
              <a:t> </a:t>
            </a:r>
            <a:endParaRPr lang="en-AU" dirty="0"/>
          </a:p>
        </p:txBody>
      </p:sp>
    </p:spTree>
    <p:extLst>
      <p:ext uri="{BB962C8B-B14F-4D97-AF65-F5344CB8AC3E}">
        <p14:creationId xmlns:p14="http://schemas.microsoft.com/office/powerpoint/2010/main" val="2470504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F7DE3E-D742-7806-0CF8-3E60F9C6168F}"/>
              </a:ext>
            </a:extLst>
          </p:cNvPr>
          <p:cNvSpPr>
            <a:spLocks noGrp="1"/>
          </p:cNvSpPr>
          <p:nvPr>
            <p:ph type="title"/>
          </p:nvPr>
        </p:nvSpPr>
        <p:spPr>
          <a:xfrm>
            <a:off x="2588597" y="2570138"/>
            <a:ext cx="7014806" cy="858862"/>
          </a:xfrm>
        </p:spPr>
        <p:txBody>
          <a:bodyPr/>
          <a:lstStyle/>
          <a:p>
            <a:r>
              <a:rPr lang="en-AU" dirty="0"/>
              <a:t>Cancer Council is </a:t>
            </a:r>
            <a:r>
              <a:rPr lang="en-AU" dirty="0">
                <a:solidFill>
                  <a:schemeClr val="accent1"/>
                </a:solidFill>
              </a:rPr>
              <a:t>here to help</a:t>
            </a:r>
          </a:p>
        </p:txBody>
      </p:sp>
      <p:sp>
        <p:nvSpPr>
          <p:cNvPr id="7" name="Text Placeholder 6">
            <a:extLst>
              <a:ext uri="{FF2B5EF4-FFF2-40B4-BE49-F238E27FC236}">
                <a16:creationId xmlns:a16="http://schemas.microsoft.com/office/drawing/2014/main" id="{48869651-C478-AD96-1687-C1E66BD425B6}"/>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3626697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49380-11C9-E721-551C-0BCFF80CD887}"/>
            </a:ext>
          </a:extLst>
        </p:cNvPr>
        <p:cNvGrpSpPr/>
        <p:nvPr/>
      </p:nvGrpSpPr>
      <p:grpSpPr>
        <a:xfrm>
          <a:off x="0" y="0"/>
          <a:ext cx="0" cy="0"/>
          <a:chOff x="0" y="0"/>
          <a:chExt cx="0" cy="0"/>
        </a:xfrm>
      </p:grpSpPr>
      <p:sp>
        <p:nvSpPr>
          <p:cNvPr id="4" name="Subtitle 3">
            <a:extLst>
              <a:ext uri="{FF2B5EF4-FFF2-40B4-BE49-F238E27FC236}">
                <a16:creationId xmlns:a16="http://schemas.microsoft.com/office/drawing/2014/main" id="{1CFA7CAB-7D9D-C969-86EC-CAE26C66500D}"/>
              </a:ext>
            </a:extLst>
          </p:cNvPr>
          <p:cNvSpPr>
            <a:spLocks noGrp="1"/>
          </p:cNvSpPr>
          <p:nvPr>
            <p:ph type="body" sz="quarter" idx="10"/>
          </p:nvPr>
        </p:nvSpPr>
        <p:spPr/>
        <p:txBody>
          <a:bodyPr>
            <a:normAutofit fontScale="92500" lnSpcReduction="20000"/>
          </a:bodyPr>
          <a:lstStyle/>
          <a:p>
            <a:r>
              <a:rPr lang="en-US" dirty="0"/>
              <a:t>SunSmart Workplaces</a:t>
            </a:r>
          </a:p>
          <a:p>
            <a:endParaRPr lang="en-US" dirty="0"/>
          </a:p>
          <a:p>
            <a:endParaRPr lang="en-US" dirty="0"/>
          </a:p>
        </p:txBody>
      </p:sp>
      <p:sp>
        <p:nvSpPr>
          <p:cNvPr id="2" name="Text Placeholder 1">
            <a:extLst>
              <a:ext uri="{FF2B5EF4-FFF2-40B4-BE49-F238E27FC236}">
                <a16:creationId xmlns:a16="http://schemas.microsoft.com/office/drawing/2014/main" id="{FA221021-D382-3557-2C54-88408EB66699}"/>
              </a:ext>
            </a:extLst>
          </p:cNvPr>
          <p:cNvSpPr>
            <a:spLocks noGrp="1"/>
          </p:cNvSpPr>
          <p:nvPr>
            <p:ph type="body" sz="quarter" idx="11"/>
          </p:nvPr>
        </p:nvSpPr>
        <p:spPr/>
        <p:txBody>
          <a:bodyPr>
            <a:normAutofit/>
          </a:bodyPr>
          <a:lstStyle/>
          <a:p>
            <a:r>
              <a:rPr lang="en-AU" sz="2800" dirty="0"/>
              <a:t>A business case for action</a:t>
            </a:r>
          </a:p>
        </p:txBody>
      </p:sp>
      <p:sp>
        <p:nvSpPr>
          <p:cNvPr id="5" name="Text Placeholder 4">
            <a:extLst>
              <a:ext uri="{FF2B5EF4-FFF2-40B4-BE49-F238E27FC236}">
                <a16:creationId xmlns:a16="http://schemas.microsoft.com/office/drawing/2014/main" id="{1F178402-4254-884F-0EFA-5DE6304A16E2}"/>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3489843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F133A-27B7-00B7-2F6A-59164DD023A4}"/>
            </a:ext>
          </a:extLst>
        </p:cNvPr>
        <p:cNvGrpSpPr/>
        <p:nvPr/>
      </p:nvGrpSpPr>
      <p:grpSpPr>
        <a:xfrm>
          <a:off x="0" y="0"/>
          <a:ext cx="0" cy="0"/>
          <a:chOff x="0" y="0"/>
          <a:chExt cx="0" cy="0"/>
        </a:xfrm>
      </p:grpSpPr>
      <p:pic>
        <p:nvPicPr>
          <p:cNvPr id="8" name="Picture Placeholder 7" descr="A person reading a book to children&#10;&#10;AI-generated content may be incorrect.">
            <a:extLst>
              <a:ext uri="{FF2B5EF4-FFF2-40B4-BE49-F238E27FC236}">
                <a16:creationId xmlns:a16="http://schemas.microsoft.com/office/drawing/2014/main" id="{5986FAF2-F4D5-D79A-0E17-010DF9BF15F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1084" r="31084"/>
          <a:stretch/>
        </p:blipFill>
        <p:spPr/>
      </p:pic>
      <p:sp>
        <p:nvSpPr>
          <p:cNvPr id="9" name="Text Placeholder 8">
            <a:extLst>
              <a:ext uri="{FF2B5EF4-FFF2-40B4-BE49-F238E27FC236}">
                <a16:creationId xmlns:a16="http://schemas.microsoft.com/office/drawing/2014/main" id="{06B44A77-12D6-E828-D9ED-C12E95FD9FC8}"/>
              </a:ext>
            </a:extLst>
          </p:cNvPr>
          <p:cNvSpPr>
            <a:spLocks noGrp="1"/>
          </p:cNvSpPr>
          <p:nvPr>
            <p:ph type="body" sz="quarter" idx="13"/>
          </p:nvPr>
        </p:nvSpPr>
        <p:spPr/>
        <p:txBody>
          <a:bodyPr/>
          <a:lstStyle/>
          <a:p>
            <a:endParaRPr lang="en-AU"/>
          </a:p>
        </p:txBody>
      </p:sp>
      <p:sp>
        <p:nvSpPr>
          <p:cNvPr id="4" name="Content Placeholder 3">
            <a:extLst>
              <a:ext uri="{FF2B5EF4-FFF2-40B4-BE49-F238E27FC236}">
                <a16:creationId xmlns:a16="http://schemas.microsoft.com/office/drawing/2014/main" id="{5E6664D3-4E80-6A7E-0F48-C89F24C766DF}"/>
              </a:ext>
            </a:extLst>
          </p:cNvPr>
          <p:cNvSpPr>
            <a:spLocks noGrp="1"/>
          </p:cNvSpPr>
          <p:nvPr>
            <p:ph idx="14"/>
          </p:nvPr>
        </p:nvSpPr>
        <p:spPr/>
        <p:txBody>
          <a:bodyPr wrap="square" anchor="t">
            <a:normAutofit/>
          </a:bodyPr>
          <a:lstStyle/>
          <a:p>
            <a:pPr>
              <a:spcAft>
                <a:spcPts val="600"/>
              </a:spcAft>
              <a:buFont typeface="Wingdings" panose="05000000000000000000" pitchFamily="2" charset="2"/>
              <a:buChar char="ü"/>
            </a:pPr>
            <a:r>
              <a:rPr lang="en-AU" sz="2000" b="1" dirty="0">
                <a:latin typeface="Foco CC" panose="020B0504050202020203" pitchFamily="34" charset="0"/>
                <a:cs typeface="Foco CC" panose="020B0504050202020203" pitchFamily="34" charset="0"/>
              </a:rPr>
              <a:t>Comprehensive 32-page WH&amp;S guide</a:t>
            </a:r>
          </a:p>
          <a:p>
            <a:pPr marL="90170" indent="-90170">
              <a:spcAft>
                <a:spcPts val="600"/>
              </a:spcAft>
              <a:buFont typeface="Wingdings" panose="05000000000000000000" pitchFamily="2" charset="2"/>
              <a:buChar char="ü"/>
            </a:pPr>
            <a:r>
              <a:rPr lang="en-AU" sz="2000" b="1" dirty="0">
                <a:latin typeface="Foco CC" panose="020B0504050202020203" pitchFamily="34" charset="0"/>
                <a:cs typeface="Foco CC" panose="020B0504050202020203" pitchFamily="34" charset="0"/>
              </a:rPr>
              <a:t> SunSmart Workplaces toolkit including:</a:t>
            </a:r>
            <a:br>
              <a:rPr lang="en-AU" sz="1800" b="1" dirty="0">
                <a:latin typeface="Foco CC" panose="020B0504050202020203" pitchFamily="34" charset="0"/>
                <a:cs typeface="Foco CC" panose="020B0504050202020203" pitchFamily="34" charset="0"/>
              </a:rPr>
            </a:br>
            <a:endParaRPr lang="en-AU" sz="1800" b="1" dirty="0">
              <a:latin typeface="Foco CC" panose="020B0504050202020203" pitchFamily="34" charset="0"/>
              <a:cs typeface="Foco CC" panose="020B0504050202020203" pitchFamily="34" charset="0"/>
            </a:endParaRPr>
          </a:p>
          <a:p>
            <a:pPr>
              <a:spcAft>
                <a:spcPts val="600"/>
              </a:spcAft>
              <a:buFont typeface="Courier New" panose="02070309020205020404" pitchFamily="49" charset="0"/>
              <a:buChar char="o"/>
            </a:pPr>
            <a:r>
              <a:rPr lang="en-AU" sz="1800" dirty="0">
                <a:latin typeface="Foco CC" panose="020B0504050202020203" pitchFamily="34" charset="0"/>
                <a:cs typeface="Foco CC" panose="020B0504050202020203" pitchFamily="34" charset="0"/>
              </a:rPr>
              <a:t> Tools to get decision makers on board</a:t>
            </a:r>
          </a:p>
          <a:p>
            <a:pPr>
              <a:spcAft>
                <a:spcPts val="600"/>
              </a:spcAft>
              <a:buFont typeface="Courier New" panose="02070309020205020404" pitchFamily="49" charset="0"/>
              <a:buChar char="o"/>
            </a:pPr>
            <a:r>
              <a:rPr lang="en-AU" sz="1800" dirty="0">
                <a:latin typeface="Foco CC" panose="020B0504050202020203" pitchFamily="34" charset="0"/>
                <a:cs typeface="Foco CC" panose="020B0504050202020203" pitchFamily="34" charset="0"/>
              </a:rPr>
              <a:t> UV risk assessment</a:t>
            </a:r>
          </a:p>
          <a:p>
            <a:pPr>
              <a:spcAft>
                <a:spcPts val="600"/>
              </a:spcAft>
              <a:buFont typeface="Courier New" panose="02070309020205020404" pitchFamily="49" charset="0"/>
              <a:buChar char="o"/>
            </a:pPr>
            <a:r>
              <a:rPr lang="en-AU" sz="1800" dirty="0">
                <a:latin typeface="Foco CC" panose="020B0504050202020203" pitchFamily="34" charset="0"/>
                <a:cs typeface="Foco CC" panose="020B0504050202020203" pitchFamily="34" charset="0"/>
              </a:rPr>
              <a:t> Policy template</a:t>
            </a:r>
          </a:p>
          <a:p>
            <a:pPr>
              <a:spcAft>
                <a:spcPts val="600"/>
              </a:spcAft>
              <a:buFont typeface="Courier New" panose="02070309020205020404" pitchFamily="49" charset="0"/>
              <a:buChar char="o"/>
            </a:pPr>
            <a:r>
              <a:rPr lang="en-AU" sz="1800" dirty="0">
                <a:latin typeface="Foco CC" panose="020B0504050202020203" pitchFamily="34" charset="0"/>
                <a:cs typeface="Foco CC" panose="020B0504050202020203" pitchFamily="34" charset="0"/>
              </a:rPr>
              <a:t> Action plan</a:t>
            </a:r>
          </a:p>
          <a:p>
            <a:pPr>
              <a:spcAft>
                <a:spcPts val="600"/>
              </a:spcAft>
              <a:buFont typeface="Courier New" panose="02070309020205020404" pitchFamily="49" charset="0"/>
              <a:buChar char="o"/>
            </a:pPr>
            <a:r>
              <a:rPr lang="en-AU" sz="1800" dirty="0">
                <a:latin typeface="Foco CC" panose="020B0504050202020203" pitchFamily="34" charset="0"/>
                <a:cs typeface="Foco CC" panose="020B0504050202020203" pitchFamily="34" charset="0"/>
              </a:rPr>
              <a:t> Communication tools</a:t>
            </a:r>
          </a:p>
          <a:p>
            <a:pPr>
              <a:spcAft>
                <a:spcPts val="600"/>
              </a:spcAft>
              <a:buFont typeface="Courier New" panose="02070309020205020404" pitchFamily="49" charset="0"/>
              <a:buChar char="o"/>
            </a:pPr>
            <a:r>
              <a:rPr lang="en-AU" sz="1800" dirty="0">
                <a:latin typeface="Foco CC" panose="020B0504050202020203" pitchFamily="34" charset="0"/>
                <a:cs typeface="Foco CC" panose="020B0504050202020203" pitchFamily="34" charset="0"/>
              </a:rPr>
              <a:t> Education and training resources (videos for workers)</a:t>
            </a:r>
          </a:p>
        </p:txBody>
      </p:sp>
      <p:sp>
        <p:nvSpPr>
          <p:cNvPr id="11" name="Title 10">
            <a:extLst>
              <a:ext uri="{FF2B5EF4-FFF2-40B4-BE49-F238E27FC236}">
                <a16:creationId xmlns:a16="http://schemas.microsoft.com/office/drawing/2014/main" id="{A54F1874-7FB8-D14E-91AA-AE8602B33AC8}"/>
              </a:ext>
            </a:extLst>
          </p:cNvPr>
          <p:cNvSpPr>
            <a:spLocks noGrp="1"/>
          </p:cNvSpPr>
          <p:nvPr>
            <p:ph type="title"/>
          </p:nvPr>
        </p:nvSpPr>
        <p:spPr/>
        <p:txBody>
          <a:bodyPr/>
          <a:lstStyle/>
          <a:p>
            <a:r>
              <a:rPr lang="en-AU" dirty="0"/>
              <a:t>Resources</a:t>
            </a:r>
            <a:r>
              <a:rPr lang="en-AU" dirty="0">
                <a:solidFill>
                  <a:schemeClr val="accent2"/>
                </a:solidFill>
              </a:rPr>
              <a:t>.</a:t>
            </a:r>
            <a:endParaRPr lang="en-AU" dirty="0"/>
          </a:p>
        </p:txBody>
      </p:sp>
    </p:spTree>
    <p:extLst>
      <p:ext uri="{BB962C8B-B14F-4D97-AF65-F5344CB8AC3E}">
        <p14:creationId xmlns:p14="http://schemas.microsoft.com/office/powerpoint/2010/main" val="3489844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EA601-E7CD-712D-1DBA-B98093E93D77}"/>
            </a:ext>
          </a:extLst>
        </p:cNvPr>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6C49E1A9-2F36-C909-CF44-4882F667365E}"/>
              </a:ext>
            </a:extLst>
          </p:cNvPr>
          <p:cNvSpPr>
            <a:spLocks noGrp="1"/>
          </p:cNvSpPr>
          <p:nvPr>
            <p:ph type="sldNum" sz="quarter" idx="11"/>
          </p:nvPr>
        </p:nvSpPr>
        <p:spPr/>
        <p:txBody>
          <a:bodyPr/>
          <a:lstStyle/>
          <a:p>
            <a:pPr>
              <a:spcAft>
                <a:spcPts val="600"/>
              </a:spcAft>
              <a:defRPr/>
            </a:pPr>
            <a:fld id="{CCC2958A-2887-4B03-9748-F98B5BC2D49C}" type="slidenum">
              <a:rPr lang="en-AU" smtClean="0"/>
              <a:pPr>
                <a:spcAft>
                  <a:spcPts val="600"/>
                </a:spcAft>
                <a:defRPr/>
              </a:pPr>
              <a:t>21</a:t>
            </a:fld>
            <a:endParaRPr lang="en-AU"/>
          </a:p>
        </p:txBody>
      </p:sp>
      <p:sp>
        <p:nvSpPr>
          <p:cNvPr id="3" name="Text Placeholder 2">
            <a:extLst>
              <a:ext uri="{FF2B5EF4-FFF2-40B4-BE49-F238E27FC236}">
                <a16:creationId xmlns:a16="http://schemas.microsoft.com/office/drawing/2014/main" id="{0834BB76-CFB8-0A46-FEEC-B844DB293DBD}"/>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5EE24F7A-7D91-9CB8-DFED-3F5E9FDFEC82}"/>
              </a:ext>
            </a:extLst>
          </p:cNvPr>
          <p:cNvSpPr>
            <a:spLocks noGrp="1"/>
          </p:cNvSpPr>
          <p:nvPr>
            <p:ph type="title"/>
          </p:nvPr>
        </p:nvSpPr>
        <p:spPr/>
        <p:txBody>
          <a:bodyPr anchor="t">
            <a:normAutofit/>
          </a:bodyPr>
          <a:lstStyle/>
          <a:p>
            <a:r>
              <a:rPr lang="en-AU"/>
              <a:t>References</a:t>
            </a:r>
            <a:r>
              <a:rPr lang="en-AU">
                <a:solidFill>
                  <a:schemeClr val="accent2"/>
                </a:solidFill>
              </a:rPr>
              <a:t>.</a:t>
            </a:r>
          </a:p>
        </p:txBody>
      </p:sp>
      <p:sp>
        <p:nvSpPr>
          <p:cNvPr id="4" name="Content Placeholder 3">
            <a:extLst>
              <a:ext uri="{FF2B5EF4-FFF2-40B4-BE49-F238E27FC236}">
                <a16:creationId xmlns:a16="http://schemas.microsoft.com/office/drawing/2014/main" id="{6B13E1DD-AEF4-72E3-2FE0-9FC28F4092A0}"/>
              </a:ext>
            </a:extLst>
          </p:cNvPr>
          <p:cNvSpPr>
            <a:spLocks noGrp="1"/>
          </p:cNvSpPr>
          <p:nvPr>
            <p:ph idx="1"/>
          </p:nvPr>
        </p:nvSpPr>
        <p:spPr/>
        <p:txBody>
          <a:bodyPr wrap="square" anchor="t">
            <a:noAutofit/>
          </a:bodyPr>
          <a:lstStyle/>
          <a:p>
            <a:pPr marL="342900" indent="-342900">
              <a:lnSpc>
                <a:spcPct val="100000"/>
              </a:lnSpc>
              <a:spcAft>
                <a:spcPts val="600"/>
              </a:spcAft>
              <a:buFont typeface="+mj-lt"/>
              <a:buAutoNum type="arabicPeriod"/>
            </a:pPr>
            <a:r>
              <a:rPr lang="en-AU" sz="1400">
                <a:effectLst/>
                <a:ea typeface="Arial" panose="020B0604020202020204" pitchFamily="34" charset="0"/>
              </a:rPr>
              <a:t>Gies P, Wright J. Measured solar ultraviolet radiation exposures of outdoor workers in Queensland in the building and construction industry. Photochemistry and Photobiology. 2003;78(4):342-8.</a:t>
            </a:r>
          </a:p>
          <a:p>
            <a:pPr marL="342900" indent="-342900">
              <a:lnSpc>
                <a:spcPct val="100000"/>
              </a:lnSpc>
              <a:spcAft>
                <a:spcPts val="600"/>
              </a:spcAft>
              <a:buFont typeface="+mj-lt"/>
              <a:buAutoNum type="arabicPeriod"/>
            </a:pPr>
            <a:r>
              <a:rPr lang="en-AU" sz="1400">
                <a:effectLst/>
                <a:ea typeface="Arial" panose="020B0604020202020204" pitchFamily="34" charset="0"/>
              </a:rPr>
              <a:t>Carey RN, Glass DC, Peters S, Reid A, Benke G, Driscoll TR, et al. Occupational exposure to solar radiation in Australia: who is exposed and what protection do they use? Australian and New Zealand Journal of Public Health. 2014;38(1):54-9.</a:t>
            </a:r>
            <a:endParaRPr lang="en-AU" sz="1400">
              <a:ea typeface="Arial" panose="020B0604020202020204" pitchFamily="34" charset="0"/>
            </a:endParaRPr>
          </a:p>
          <a:p>
            <a:pPr marL="342900" indent="-342900">
              <a:lnSpc>
                <a:spcPct val="100000"/>
              </a:lnSpc>
              <a:spcAft>
                <a:spcPts val="600"/>
              </a:spcAft>
              <a:buFont typeface="+mj-lt"/>
              <a:buAutoNum type="arabicPeriod"/>
            </a:pPr>
            <a:r>
              <a:rPr lang="en-AU" sz="1400">
                <a:effectLst/>
                <a:ea typeface="Arial" panose="020B0604020202020204" pitchFamily="34" charset="0"/>
              </a:rPr>
              <a:t>SafeWork Australia. National hazard exposure worker surveillance (NHEWS) survey: 2008 results. Canberra: Safe Work Australia; 2009. 279 p. Available from: </a:t>
            </a:r>
            <a:r>
              <a:rPr lang="en-AU" sz="1400" u="sng">
                <a:solidFill>
                  <a:srgbClr val="0F1E64"/>
                </a:solidFill>
                <a:effectLst/>
                <a:ea typeface="Arial" panose="020B0604020202020204" pitchFamily="34" charset="0"/>
                <a:hlinkClick r:id="rId3"/>
              </a:rPr>
              <a:t>https://www.safeworkaustralia.gov.au/system/files/documents/1702/nationalhazardexposureworkersurveillancenhewssurveyresults_2008_pdf.pdf</a:t>
            </a:r>
            <a:r>
              <a:rPr lang="en-AU" sz="1400">
                <a:effectLst/>
                <a:ea typeface="Arial" panose="020B0604020202020204" pitchFamily="34" charset="0"/>
              </a:rPr>
              <a:t>.</a:t>
            </a:r>
          </a:p>
          <a:p>
            <a:pPr marL="342900" indent="-342900">
              <a:lnSpc>
                <a:spcPct val="100000"/>
              </a:lnSpc>
              <a:spcAft>
                <a:spcPts val="600"/>
              </a:spcAft>
              <a:buFont typeface="+mj-lt"/>
              <a:buAutoNum type="arabicPeriod"/>
            </a:pPr>
            <a:r>
              <a:rPr lang="en-US" sz="1400">
                <a:effectLst/>
                <a:ea typeface="Arial" panose="020B0604020202020204" pitchFamily="34" charset="0"/>
              </a:rPr>
              <a:t>Social Research Centre. 2019 Cancer prevention community survey. Melbourne: The Social Research Centre; 2019. 117 p.</a:t>
            </a:r>
            <a:endParaRPr lang="en-AU" sz="1400">
              <a:effectLst/>
              <a:ea typeface="Arial" panose="020B0604020202020204" pitchFamily="34" charset="0"/>
            </a:endParaRPr>
          </a:p>
          <a:p>
            <a:pPr marL="342900" indent="-342900">
              <a:lnSpc>
                <a:spcPct val="100000"/>
              </a:lnSpc>
              <a:spcAft>
                <a:spcPts val="600"/>
              </a:spcAft>
              <a:buFont typeface="+mj-lt"/>
              <a:buAutoNum type="arabicPeriod"/>
            </a:pPr>
            <a:r>
              <a:rPr lang="en-AU" sz="1400">
                <a:effectLst/>
                <a:ea typeface="Arial" panose="020B0604020202020204" pitchFamily="34" charset="0"/>
              </a:rPr>
              <a:t>Cancer Institute NSW. Sun protection attitudes, intentions and behaviours of NSW males aged 40–65 years. Sydney: Cancer Institute NSW; 2019. 47 p. Available from: </a:t>
            </a:r>
            <a:r>
              <a:rPr lang="en-AU" sz="1400" u="sng">
                <a:solidFill>
                  <a:srgbClr val="0F1E64"/>
                </a:solidFill>
                <a:effectLst/>
                <a:ea typeface="Arial" panose="020B0604020202020204" pitchFamily="34" charset="0"/>
                <a:hlinkClick r:id="rId4"/>
              </a:rPr>
              <a:t>https://www.cancer.nsw.gov.au/getattachment/how-we-help/reports-and-publications/sun-protection-attitudes-intentions-and-behaviour/Sun-Protection-Behaviours-with-Men-Aged-40-65-Years-presentation.PDF?lang=en-AU</a:t>
            </a:r>
            <a:r>
              <a:rPr lang="en-AU" sz="1400" u="sng">
                <a:solidFill>
                  <a:srgbClr val="0F1E64"/>
                </a:solidFill>
                <a:effectLst/>
                <a:ea typeface="Arial" panose="020B0604020202020204" pitchFamily="34" charset="0"/>
              </a:rPr>
              <a:t>.</a:t>
            </a:r>
          </a:p>
          <a:p>
            <a:pPr marL="342900" indent="-342900">
              <a:lnSpc>
                <a:spcPct val="100000"/>
              </a:lnSpc>
              <a:spcAft>
                <a:spcPts val="600"/>
              </a:spcAft>
              <a:buFont typeface="+mj-lt"/>
              <a:buAutoNum type="arabicPeriod"/>
            </a:pPr>
            <a:r>
              <a:rPr lang="en-US" sz="1400" b="0" i="0" u="none" strike="noStrike">
                <a:solidFill>
                  <a:srgbClr val="212529"/>
                </a:solidFill>
                <a:effectLst/>
                <a:latin typeface="Helvetica Neue"/>
              </a:rPr>
              <a:t>Safe Work Australia. </a:t>
            </a:r>
            <a:r>
              <a:rPr lang="en-US" sz="1400" b="0" i="1" u="sng" strike="noStrike">
                <a:solidFill>
                  <a:srgbClr val="0000FF"/>
                </a:solidFill>
                <a:effectLst/>
                <a:latin typeface="Helvetica Neue"/>
                <a:hlinkClick r:id="rId5"/>
              </a:rPr>
              <a:t>National Data Set for Compensation-based Statistics (NDS).</a:t>
            </a:r>
            <a:r>
              <a:rPr lang="en-US" sz="1400" b="0" i="0" u="none" strike="noStrike">
                <a:solidFill>
                  <a:srgbClr val="212529"/>
                </a:solidFill>
                <a:effectLst/>
                <a:latin typeface="Helvetica Neue"/>
              </a:rPr>
              <a:t> Canberra Australia; 2022</a:t>
            </a:r>
            <a:r>
              <a:rPr lang="en-AU" sz="1400" b="0" i="0" u="none" strike="noStrike">
                <a:solidFill>
                  <a:srgbClr val="0F1E64"/>
                </a:solidFill>
                <a:effectLst/>
              </a:rPr>
              <a:t>Safe Work Australia. Workplace compensation data. Canberra, Australia: National Data Team, Safe Work Australia; 2014.  </a:t>
            </a:r>
            <a:r>
              <a:rPr lang="en-AU" sz="1400"/>
              <a:t>Safe Work Australia. Workplace compensation data. Canberra, Australia: National Data Team, Safe Work Australia; 2014. </a:t>
            </a:r>
          </a:p>
        </p:txBody>
      </p:sp>
    </p:spTree>
    <p:extLst>
      <p:ext uri="{BB962C8B-B14F-4D97-AF65-F5344CB8AC3E}">
        <p14:creationId xmlns:p14="http://schemas.microsoft.com/office/powerpoint/2010/main" val="4021090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3E7C7-ECE0-EDFB-C658-63BC18ACF322}"/>
            </a:ext>
          </a:extLst>
        </p:cNvPr>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221976AB-BA6F-E0BD-7E0A-EA24FF3D18C6}"/>
              </a:ext>
            </a:extLst>
          </p:cNvPr>
          <p:cNvSpPr>
            <a:spLocks noGrp="1"/>
          </p:cNvSpPr>
          <p:nvPr>
            <p:ph type="sldNum" sz="quarter" idx="11"/>
          </p:nvPr>
        </p:nvSpPr>
        <p:spPr/>
        <p:txBody>
          <a:bodyPr/>
          <a:lstStyle/>
          <a:p>
            <a:pPr>
              <a:spcAft>
                <a:spcPts val="600"/>
              </a:spcAft>
              <a:defRPr/>
            </a:pPr>
            <a:fld id="{CCC2958A-2887-4B03-9748-F98B5BC2D49C}" type="slidenum">
              <a:rPr lang="en-AU" smtClean="0"/>
              <a:pPr>
                <a:spcAft>
                  <a:spcPts val="600"/>
                </a:spcAft>
                <a:defRPr/>
              </a:pPr>
              <a:t>22</a:t>
            </a:fld>
            <a:endParaRPr lang="en-AU"/>
          </a:p>
        </p:txBody>
      </p:sp>
      <p:sp>
        <p:nvSpPr>
          <p:cNvPr id="3" name="Text Placeholder 2">
            <a:extLst>
              <a:ext uri="{FF2B5EF4-FFF2-40B4-BE49-F238E27FC236}">
                <a16:creationId xmlns:a16="http://schemas.microsoft.com/office/drawing/2014/main" id="{3D9BFF17-8D33-B60F-1F0F-B7DC2FE7864D}"/>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A772FCC5-AB71-9707-71CB-6DC62C1C8332}"/>
              </a:ext>
            </a:extLst>
          </p:cNvPr>
          <p:cNvSpPr>
            <a:spLocks noGrp="1"/>
          </p:cNvSpPr>
          <p:nvPr>
            <p:ph type="title"/>
          </p:nvPr>
        </p:nvSpPr>
        <p:spPr/>
        <p:txBody>
          <a:bodyPr anchor="t">
            <a:normAutofit/>
          </a:bodyPr>
          <a:lstStyle/>
          <a:p>
            <a:r>
              <a:rPr lang="en-AU"/>
              <a:t>References</a:t>
            </a:r>
            <a:r>
              <a:rPr lang="en-AU">
                <a:solidFill>
                  <a:schemeClr val="accent2"/>
                </a:solidFill>
              </a:rPr>
              <a:t>.</a:t>
            </a:r>
          </a:p>
        </p:txBody>
      </p:sp>
      <p:sp>
        <p:nvSpPr>
          <p:cNvPr id="4" name="Content Placeholder 3">
            <a:extLst>
              <a:ext uri="{FF2B5EF4-FFF2-40B4-BE49-F238E27FC236}">
                <a16:creationId xmlns:a16="http://schemas.microsoft.com/office/drawing/2014/main" id="{86031921-89A4-9E17-7B16-1FB35D2BEB1D}"/>
              </a:ext>
            </a:extLst>
          </p:cNvPr>
          <p:cNvSpPr>
            <a:spLocks noGrp="1"/>
          </p:cNvSpPr>
          <p:nvPr>
            <p:ph idx="1"/>
          </p:nvPr>
        </p:nvSpPr>
        <p:spPr/>
        <p:txBody>
          <a:bodyPr wrap="square" anchor="t">
            <a:noAutofit/>
          </a:bodyPr>
          <a:lstStyle/>
          <a:p>
            <a:pPr marL="342900" indent="-342900">
              <a:lnSpc>
                <a:spcPct val="100000"/>
              </a:lnSpc>
              <a:spcAft>
                <a:spcPts val="600"/>
              </a:spcAft>
              <a:buFont typeface="+mj-lt"/>
              <a:buAutoNum type="arabicPeriod" startAt="7"/>
            </a:pPr>
            <a:r>
              <a:rPr lang="en-AU" sz="1400">
                <a:effectLst/>
                <a:ea typeface="Arial" panose="020B0604020202020204" pitchFamily="34" charset="0"/>
              </a:rPr>
              <a:t>SafeWork NSW. Ultra-violet radiation [Internet]. [Place unknown]: SafeWork NSW; [Date unknown] [cited 2020 Jul 06]. Available   from: </a:t>
            </a:r>
            <a:r>
              <a:rPr lang="en-AU" sz="1400" u="sng">
                <a:solidFill>
                  <a:srgbClr val="0F1E64"/>
                </a:solidFill>
                <a:effectLst/>
                <a:ea typeface="Arial" panose="020B0604020202020204" pitchFamily="34" charset="0"/>
                <a:hlinkClick r:id="rId3"/>
              </a:rPr>
              <a:t>https://www.safework.nsw.gov.au/hazards-a-z/working-in-extreme-heat/content-page-blocks/ultra-violet-radiation-uvr</a:t>
            </a:r>
            <a:r>
              <a:rPr lang="en-AU" sz="1400" u="sng">
                <a:solidFill>
                  <a:srgbClr val="0F1E64"/>
                </a:solidFill>
                <a:ea typeface="Arial" panose="020B0604020202020204" pitchFamily="34" charset="0"/>
              </a:rPr>
              <a:t>.</a:t>
            </a:r>
          </a:p>
          <a:p>
            <a:pPr marL="342900" indent="-342900">
              <a:lnSpc>
                <a:spcPct val="100000"/>
              </a:lnSpc>
              <a:spcAft>
                <a:spcPts val="600"/>
              </a:spcAft>
              <a:buFont typeface="+mj-lt"/>
              <a:buAutoNum type="arabicPeriod" startAt="7"/>
            </a:pPr>
            <a:r>
              <a:rPr lang="en-AU" sz="1400">
                <a:effectLst/>
                <a:ea typeface="Arial" panose="020B0604020202020204" pitchFamily="34" charset="0"/>
              </a:rPr>
              <a:t>Cancer Council Western Australia. Workers’ compensation claims paid in Australia 2000-2009. Perth: Cancer Council Western Australia; 2011. 21 p. Available from: </a:t>
            </a:r>
            <a:r>
              <a:rPr lang="en-AU" sz="1400" u="sng">
                <a:solidFill>
                  <a:srgbClr val="0F1E64"/>
                </a:solidFill>
                <a:effectLst/>
                <a:ea typeface="Arial" panose="020B0604020202020204" pitchFamily="34" charset="0"/>
                <a:hlinkClick r:id="rId4"/>
              </a:rPr>
              <a:t>https://www.cancerwa.asn.au/resources/2011-12-05-ccupational-exposure-to-ultraviolet-radiation.pdf</a:t>
            </a:r>
            <a:r>
              <a:rPr lang="en-AU" sz="1400" u="sng">
                <a:solidFill>
                  <a:srgbClr val="0F1E64"/>
                </a:solidFill>
                <a:effectLst/>
                <a:ea typeface="Arial" panose="020B0604020202020204" pitchFamily="34" charset="0"/>
              </a:rPr>
              <a:t>.</a:t>
            </a:r>
          </a:p>
          <a:p>
            <a:pPr marL="342900" indent="-342900">
              <a:lnSpc>
                <a:spcPct val="100000"/>
              </a:lnSpc>
              <a:spcAft>
                <a:spcPts val="600"/>
              </a:spcAft>
              <a:buFont typeface="+mj-lt"/>
              <a:buAutoNum type="arabicPeriod" startAt="7"/>
            </a:pPr>
            <a:r>
              <a:rPr lang="en-US" sz="1400">
                <a:effectLst/>
                <a:ea typeface="Arial" panose="020B0604020202020204" pitchFamily="34" charset="0"/>
              </a:rPr>
              <a:t>Makin J, Shaw K, </a:t>
            </a:r>
            <a:r>
              <a:rPr lang="en-US" sz="1400" err="1">
                <a:effectLst/>
                <a:ea typeface="Arial" panose="020B0604020202020204" pitchFamily="34" charset="0"/>
              </a:rPr>
              <a:t>Winzenberg</a:t>
            </a:r>
            <a:r>
              <a:rPr lang="en-US" sz="1400">
                <a:effectLst/>
                <a:ea typeface="Arial" panose="020B0604020202020204" pitchFamily="34" charset="0"/>
              </a:rPr>
              <a:t> T. Evidence check – targeted programs for skin cancer prevention: an evidence check rapid review brokered by the Sax Institute (</a:t>
            </a:r>
            <a:r>
              <a:rPr lang="en-US" sz="1400" u="sng">
                <a:solidFill>
                  <a:srgbClr val="0F1E64"/>
                </a:solidFill>
                <a:effectLst/>
                <a:ea typeface="Arial" panose="020B0604020202020204" pitchFamily="34" charset="0"/>
                <a:hlinkClick r:id="rId5"/>
              </a:rPr>
              <a:t>www.saxinstitute.org.au</a:t>
            </a:r>
            <a:r>
              <a:rPr lang="en-US" sz="1400">
                <a:effectLst/>
                <a:ea typeface="Arial" panose="020B0604020202020204" pitchFamily="34" charset="0"/>
              </a:rPr>
              <a:t>) for the Cancer Institute NSW. Sydney; 2018. 381 p.</a:t>
            </a:r>
          </a:p>
          <a:p>
            <a:pPr marL="342900" indent="-342900">
              <a:lnSpc>
                <a:spcPct val="100000"/>
              </a:lnSpc>
              <a:spcAft>
                <a:spcPts val="600"/>
              </a:spcAft>
              <a:buFont typeface="+mj-lt"/>
              <a:buAutoNum type="arabicPeriod" startAt="7"/>
            </a:pPr>
            <a:r>
              <a:rPr lang="en-AU" sz="1400">
                <a:effectLst/>
                <a:ea typeface="Arial" panose="020B0604020202020204" pitchFamily="34" charset="0"/>
              </a:rPr>
              <a:t>Queensland University of Technology. QUT outdoor worker sun protection project. Herston: Queensland University of Technology; 2013. 659 p</a:t>
            </a:r>
            <a:r>
              <a:rPr lang="en-US" sz="1400">
                <a:ea typeface="Arial" panose="020B0604020202020204" pitchFamily="34" charset="0"/>
              </a:rPr>
              <a:t>. </a:t>
            </a:r>
          </a:p>
          <a:p>
            <a:pPr marL="342900" indent="-342900">
              <a:lnSpc>
                <a:spcPct val="100000"/>
              </a:lnSpc>
              <a:spcAft>
                <a:spcPts val="600"/>
              </a:spcAft>
              <a:buFont typeface="+mj-lt"/>
              <a:buAutoNum type="arabicPeriod" startAt="7"/>
            </a:pPr>
            <a:r>
              <a:rPr lang="en-US" sz="1400">
                <a:effectLst/>
                <a:ea typeface="Arial" panose="020B0604020202020204" pitchFamily="34" charset="0"/>
              </a:rPr>
              <a:t>Andersen PA, Buller DB, Walkosz BJ, Scott MD, Kane IL, Cutter GR, et al. Expanding occupational sun safety to an outdoor recreation industry: a translational study of the Go Sun Smart program. Translational Behavioral Medicine. 2012;2(1):10-8.</a:t>
            </a:r>
          </a:p>
          <a:p>
            <a:pPr marL="342900" indent="-342900">
              <a:lnSpc>
                <a:spcPct val="100000"/>
              </a:lnSpc>
              <a:spcAft>
                <a:spcPts val="600"/>
              </a:spcAft>
              <a:buFont typeface="+mj-lt"/>
              <a:buAutoNum type="arabicPeriod" startAt="7"/>
            </a:pPr>
            <a:r>
              <a:rPr lang="en-AU" sz="1400">
                <a:effectLst/>
                <a:ea typeface="Arial" panose="020B0604020202020204" pitchFamily="34" charset="0"/>
              </a:rPr>
              <a:t>Buller DB, Walkosz BJ, Buller MK, Wallis A, Andersen PA, Scott MD, et al. Results of a Randomized Trial on an Intervention Promoting Adoption of Occupational Sun Protection Policies. American Journal of Health Promotion. 2018;32(4):1042-53. </a:t>
            </a:r>
          </a:p>
          <a:p>
            <a:pPr marL="342900" indent="-342900">
              <a:lnSpc>
                <a:spcPct val="100000"/>
              </a:lnSpc>
              <a:spcAft>
                <a:spcPts val="600"/>
              </a:spcAft>
              <a:buFont typeface="+mj-lt"/>
              <a:buAutoNum type="arabicPeriod" startAt="7"/>
            </a:pPr>
            <a:r>
              <a:rPr lang="en-AU" sz="1400">
                <a:effectLst/>
                <a:ea typeface="Arial" panose="020B0604020202020204" pitchFamily="34" charset="0"/>
              </a:rPr>
              <a:t>Haynes E, Kramer DM, </a:t>
            </a:r>
            <a:r>
              <a:rPr lang="en-AU" sz="1400" err="1">
                <a:effectLst/>
                <a:ea typeface="Arial" panose="020B0604020202020204" pitchFamily="34" charset="0"/>
              </a:rPr>
              <a:t>Strahlendorf</a:t>
            </a:r>
            <a:r>
              <a:rPr lang="en-AU" sz="1400">
                <a:effectLst/>
                <a:ea typeface="Arial" panose="020B0604020202020204" pitchFamily="34" charset="0"/>
              </a:rPr>
              <a:t> P, </a:t>
            </a:r>
            <a:r>
              <a:rPr lang="en-AU" sz="1400" err="1">
                <a:effectLst/>
                <a:ea typeface="Arial" panose="020B0604020202020204" pitchFamily="34" charset="0"/>
              </a:rPr>
              <a:t>Holnessc</a:t>
            </a:r>
            <a:r>
              <a:rPr lang="en-AU" sz="1400">
                <a:effectLst/>
                <a:ea typeface="Arial" panose="020B0604020202020204" pitchFamily="34" charset="0"/>
              </a:rPr>
              <a:t> DL, </a:t>
            </a:r>
            <a:r>
              <a:rPr lang="en-AU" sz="1400" err="1">
                <a:effectLst/>
                <a:ea typeface="Arial" panose="020B0604020202020204" pitchFamily="34" charset="0"/>
              </a:rPr>
              <a:t>Kushnera</a:t>
            </a:r>
            <a:r>
              <a:rPr lang="en-AU" sz="1400">
                <a:effectLst/>
                <a:ea typeface="Arial" panose="020B0604020202020204" pitchFamily="34" charset="0"/>
              </a:rPr>
              <a:t> R, Tenkate T. A cross-Canada knowledge transfer and exchange workplace intervention targeting the adoption of sun safety programs and practices: sun safety at work Canada. Safety Science. 2018;102:238-50.</a:t>
            </a:r>
          </a:p>
          <a:p>
            <a:pPr marL="342900" indent="-342900">
              <a:lnSpc>
                <a:spcPct val="100000"/>
              </a:lnSpc>
              <a:spcAft>
                <a:spcPts val="600"/>
              </a:spcAft>
              <a:buFont typeface="+mj-lt"/>
              <a:buAutoNum type="arabicPeriod" startAt="7"/>
            </a:pPr>
            <a:endParaRPr lang="en-AU" sz="1400">
              <a:effectLst/>
              <a:ea typeface="Arial" panose="020B0604020202020204" pitchFamily="34" charset="0"/>
            </a:endParaRPr>
          </a:p>
          <a:p>
            <a:pPr marL="0" indent="0">
              <a:lnSpc>
                <a:spcPct val="100000"/>
              </a:lnSpc>
              <a:spcAft>
                <a:spcPts val="600"/>
              </a:spcAft>
              <a:buNone/>
            </a:pPr>
            <a:endParaRPr lang="en-AU" sz="1600"/>
          </a:p>
        </p:txBody>
      </p:sp>
    </p:spTree>
    <p:extLst>
      <p:ext uri="{BB962C8B-B14F-4D97-AF65-F5344CB8AC3E}">
        <p14:creationId xmlns:p14="http://schemas.microsoft.com/office/powerpoint/2010/main" val="55803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DAA47-E437-583B-C1B2-767F6F54D0F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20125DE-D672-BA1B-2961-6BAE45DE29FC}"/>
              </a:ext>
            </a:extLst>
          </p:cNvPr>
          <p:cNvSpPr>
            <a:spLocks noGrp="1"/>
          </p:cNvSpPr>
          <p:nvPr>
            <p:ph type="title"/>
          </p:nvPr>
        </p:nvSpPr>
        <p:spPr>
          <a:xfrm>
            <a:off x="296662" y="1618824"/>
            <a:ext cx="11598676" cy="945027"/>
          </a:xfrm>
        </p:spPr>
        <p:txBody>
          <a:bodyPr/>
          <a:lstStyle/>
          <a:p>
            <a:r>
              <a:rPr lang="en-AU" dirty="0">
                <a:cs typeface="Arial"/>
              </a:rPr>
              <a:t>Cancer Council</a:t>
            </a:r>
            <a:endParaRPr lang="en-AU" dirty="0"/>
          </a:p>
        </p:txBody>
      </p:sp>
      <p:sp>
        <p:nvSpPr>
          <p:cNvPr id="8" name="Subtitle 7">
            <a:extLst>
              <a:ext uri="{FF2B5EF4-FFF2-40B4-BE49-F238E27FC236}">
                <a16:creationId xmlns:a16="http://schemas.microsoft.com/office/drawing/2014/main" id="{FB7DD4AF-5BDA-4CE2-5467-86002FF10259}"/>
              </a:ext>
            </a:extLst>
          </p:cNvPr>
          <p:cNvSpPr>
            <a:spLocks noGrp="1"/>
          </p:cNvSpPr>
          <p:nvPr>
            <p:ph type="subTitle" idx="1"/>
          </p:nvPr>
        </p:nvSpPr>
        <p:spPr>
          <a:xfrm>
            <a:off x="296662" y="2608437"/>
            <a:ext cx="11598676" cy="2437357"/>
          </a:xfrm>
        </p:spPr>
        <p:txBody>
          <a:bodyPr>
            <a:normAutofit lnSpcReduction="10000"/>
          </a:bodyPr>
          <a:lstStyle/>
          <a:p>
            <a:r>
              <a:rPr lang="en-AU" sz="3600" dirty="0">
                <a:latin typeface="+mn-lt"/>
                <a:cs typeface="Arial"/>
              </a:rPr>
              <a:t>Call </a:t>
            </a:r>
            <a:r>
              <a:rPr lang="en-AU" sz="3600" b="1" dirty="0">
                <a:latin typeface="+mn-lt"/>
                <a:cs typeface="Arial"/>
              </a:rPr>
              <a:t>13 11 20 </a:t>
            </a:r>
          </a:p>
          <a:p>
            <a:endParaRPr lang="en-AU" sz="3600" b="1" dirty="0">
              <a:latin typeface="+mn-lt"/>
              <a:cs typeface="Arial"/>
            </a:endParaRPr>
          </a:p>
          <a:p>
            <a:r>
              <a:rPr lang="en-AU" sz="3600" dirty="0">
                <a:latin typeface="+mn-lt"/>
                <a:cs typeface="Arial"/>
              </a:rPr>
              <a:t>Visit</a:t>
            </a:r>
          </a:p>
          <a:p>
            <a:r>
              <a:rPr lang="en-AU" sz="3600" dirty="0">
                <a:latin typeface="+mn-lt"/>
                <a:cs typeface="Arial"/>
                <a:hlinkClick r:id="rId3">
                  <a:extLst>
                    <a:ext uri="{A12FA001-AC4F-418D-AE19-62706E023703}">
                      <ahyp:hlinkClr xmlns:ahyp="http://schemas.microsoft.com/office/drawing/2018/hyperlinkcolor" val="tx"/>
                    </a:ext>
                  </a:extLst>
                </a:hlinkClick>
              </a:rPr>
              <a:t>www.cancercouncil.com.au/sunsmart-workplaces</a:t>
            </a:r>
            <a:endParaRPr lang="en-AU" sz="3600" dirty="0">
              <a:latin typeface="+mn-lt"/>
            </a:endParaRPr>
          </a:p>
        </p:txBody>
      </p:sp>
      <p:sp>
        <p:nvSpPr>
          <p:cNvPr id="9" name="Text Placeholder 8">
            <a:extLst>
              <a:ext uri="{FF2B5EF4-FFF2-40B4-BE49-F238E27FC236}">
                <a16:creationId xmlns:a16="http://schemas.microsoft.com/office/drawing/2014/main" id="{F01EE5BD-F2F8-3C80-FCB1-5296CA2AE7BC}"/>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406818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0A9814-9C7D-B8A1-1555-E6C2076B6768}"/>
              </a:ext>
            </a:extLst>
          </p:cNvPr>
          <p:cNvSpPr>
            <a:spLocks noGrp="1"/>
          </p:cNvSpPr>
          <p:nvPr>
            <p:ph type="body" sz="quarter" idx="12"/>
          </p:nvPr>
        </p:nvSpPr>
        <p:spPr/>
        <p:txBody>
          <a:bodyPr/>
          <a:lstStyle/>
          <a:p>
            <a:endParaRPr lang="en-AU"/>
          </a:p>
        </p:txBody>
      </p:sp>
      <p:sp>
        <p:nvSpPr>
          <p:cNvPr id="3" name="Slide Number Placeholder 2">
            <a:extLst>
              <a:ext uri="{FF2B5EF4-FFF2-40B4-BE49-F238E27FC236}">
                <a16:creationId xmlns:a16="http://schemas.microsoft.com/office/drawing/2014/main" id="{4A88792E-C34C-3A70-484A-5C1B86D131B0}"/>
              </a:ext>
            </a:extLst>
          </p:cNvPr>
          <p:cNvSpPr>
            <a:spLocks noGrp="1"/>
          </p:cNvSpPr>
          <p:nvPr>
            <p:ph type="sldNum" sz="quarter" idx="11"/>
          </p:nvPr>
        </p:nvSpPr>
        <p:spPr/>
        <p:txBody>
          <a:bodyPr/>
          <a:lstStyle/>
          <a:p>
            <a:pPr>
              <a:defRPr/>
            </a:pPr>
            <a:fld id="{938796E0-6582-4AD4-911F-F2FF276D98E2}" type="slidenum">
              <a:rPr lang="en-AU" smtClean="0"/>
              <a:pPr>
                <a:defRPr/>
              </a:pPr>
              <a:t>3</a:t>
            </a:fld>
            <a:endParaRPr lang="en-AU"/>
          </a:p>
        </p:txBody>
      </p:sp>
    </p:spTree>
    <p:extLst>
      <p:ext uri="{BB962C8B-B14F-4D97-AF65-F5344CB8AC3E}">
        <p14:creationId xmlns:p14="http://schemas.microsoft.com/office/powerpoint/2010/main" val="275583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A26E4-D9E5-EA2E-7655-C0CDFA2DCDB9}"/>
            </a:ext>
          </a:extLst>
        </p:cNvPr>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4A5A46F-7D2E-6585-8583-03F5564DC37F}"/>
              </a:ext>
            </a:extLst>
          </p:cNvPr>
          <p:cNvSpPr>
            <a:spLocks noGrp="1"/>
          </p:cNvSpPr>
          <p:nvPr>
            <p:ph type="pic" sz="quarter" idx="10"/>
          </p:nvPr>
        </p:nvSpPr>
        <p:spPr/>
        <p:txBody>
          <a:bodyPr/>
          <a:lstStyle/>
          <a:p>
            <a:endParaRPr lang="en-AU"/>
          </a:p>
        </p:txBody>
      </p:sp>
      <p:sp>
        <p:nvSpPr>
          <p:cNvPr id="2" name="Title 1">
            <a:extLst>
              <a:ext uri="{FF2B5EF4-FFF2-40B4-BE49-F238E27FC236}">
                <a16:creationId xmlns:a16="http://schemas.microsoft.com/office/drawing/2014/main" id="{611CDA0B-75CF-9402-91C2-1AEC7FD52BA7}"/>
              </a:ext>
            </a:extLst>
          </p:cNvPr>
          <p:cNvSpPr>
            <a:spLocks noGrp="1"/>
          </p:cNvSpPr>
          <p:nvPr>
            <p:ph type="title"/>
          </p:nvPr>
        </p:nvSpPr>
        <p:spPr/>
        <p:txBody>
          <a:bodyPr vert="horz" lIns="91440" tIns="45720" rIns="91440" bIns="45720" rtlCol="0" anchor="t">
            <a:normAutofit/>
          </a:bodyPr>
          <a:lstStyle/>
          <a:p>
            <a:r>
              <a:rPr lang="en-US" b="1" kern="1200" cap="none" spc="100">
                <a:latin typeface="Arial Black" panose="020B0A04020102020204" pitchFamily="34" charset="0"/>
                <a:ea typeface="+mj-ea"/>
                <a:cs typeface="Arial" panose="020B0604020202020204" pitchFamily="34" charset="0"/>
              </a:rPr>
              <a:t>Presentation overview</a:t>
            </a:r>
            <a:r>
              <a:rPr lang="en-AU">
                <a:solidFill>
                  <a:schemeClr val="accent2"/>
                </a:solidFill>
              </a:rPr>
              <a:t>.</a:t>
            </a:r>
            <a:endParaRPr lang="en-US" b="1" kern="1200" cap="none" spc="100">
              <a:latin typeface="Arial Black" panose="020B0A040201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51BA416B-CAD5-0601-017F-450EB8A0CE36}"/>
              </a:ext>
            </a:extLst>
          </p:cNvPr>
          <p:cNvSpPr>
            <a:spLocks noGrp="1"/>
          </p:cNvSpPr>
          <p:nvPr>
            <p:ph type="subTitle" idx="1"/>
          </p:nvPr>
        </p:nvSpPr>
        <p:spPr>
          <a:xfrm>
            <a:off x="6838488" y="2280257"/>
            <a:ext cx="5207620" cy="2813068"/>
          </a:xfrm>
        </p:spPr>
        <p:txBody>
          <a:bodyPr/>
          <a:lstStyle/>
          <a:p>
            <a:pPr marL="604838" indent="-514350" algn="l">
              <a:buFont typeface="+mj-lt"/>
              <a:buAutoNum type="arabicPeriod"/>
            </a:pPr>
            <a:r>
              <a:rPr lang="en-US" dirty="0"/>
              <a:t>Why sun safety at work matters</a:t>
            </a:r>
          </a:p>
          <a:p>
            <a:pPr marL="604838" indent="-514350" algn="l">
              <a:buFont typeface="+mj-lt"/>
              <a:buAutoNum type="arabicPeriod"/>
            </a:pPr>
            <a:r>
              <a:rPr lang="en-US" sz="2800" dirty="0"/>
              <a:t>The business case for action</a:t>
            </a:r>
          </a:p>
          <a:p>
            <a:pPr marL="604838" indent="-514350" algn="l">
              <a:buFont typeface="+mj-lt"/>
              <a:buAutoNum type="arabicPeriod"/>
            </a:pPr>
            <a:r>
              <a:rPr lang="en-US" dirty="0"/>
              <a:t>How leadership can make a difference</a:t>
            </a:r>
            <a:endParaRPr lang="en-US" sz="2800" dirty="0"/>
          </a:p>
        </p:txBody>
      </p:sp>
      <p:sp>
        <p:nvSpPr>
          <p:cNvPr id="11" name="Text Placeholder 10">
            <a:extLst>
              <a:ext uri="{FF2B5EF4-FFF2-40B4-BE49-F238E27FC236}">
                <a16:creationId xmlns:a16="http://schemas.microsoft.com/office/drawing/2014/main" id="{7EB4FA08-4AA9-F16D-4F8F-8FC78F817B3A}"/>
              </a:ext>
            </a:extLst>
          </p:cNvPr>
          <p:cNvSpPr>
            <a:spLocks noGrp="1"/>
          </p:cNvSpPr>
          <p:nvPr>
            <p:ph type="body" sz="quarter" idx="13"/>
          </p:nvPr>
        </p:nvSpPr>
        <p:spPr/>
        <p:txBody>
          <a:bodyPr/>
          <a:lstStyle/>
          <a:p>
            <a:endParaRPr lang="en-AU"/>
          </a:p>
        </p:txBody>
      </p:sp>
      <p:sp>
        <p:nvSpPr>
          <p:cNvPr id="6" name="Slide Number Placeholder 4">
            <a:extLst>
              <a:ext uri="{FF2B5EF4-FFF2-40B4-BE49-F238E27FC236}">
                <a16:creationId xmlns:a16="http://schemas.microsoft.com/office/drawing/2014/main" id="{7EE3F365-E6D8-8242-80F5-55CBDE100003}"/>
              </a:ext>
            </a:extLst>
          </p:cNvPr>
          <p:cNvSpPr>
            <a:spLocks noGrp="1"/>
          </p:cNvSpPr>
          <p:nvPr>
            <p:ph type="sldNum" sz="quarter" idx="11"/>
          </p:nvPr>
        </p:nvSpPr>
        <p:spPr/>
        <p:txBody>
          <a:bodyPr/>
          <a:lstStyle/>
          <a:p>
            <a:pPr>
              <a:defRPr/>
            </a:pPr>
            <a:fld id="{938796E0-6582-4AD4-911F-F2FF276D98E2}" type="slidenum">
              <a:rPr lang="en-AU" smtClean="0"/>
              <a:pPr>
                <a:defRPr/>
              </a:pPr>
              <a:t>4</a:t>
            </a:fld>
            <a:endParaRPr lang="en-AU"/>
          </a:p>
        </p:txBody>
      </p:sp>
      <p:pic>
        <p:nvPicPr>
          <p:cNvPr id="12" name="Picture 11" descr="A person and person in safety vests and hats standing in the back of a car&#10;&#10;AI-generated content may be incorrect.">
            <a:extLst>
              <a:ext uri="{FF2B5EF4-FFF2-40B4-BE49-F238E27FC236}">
                <a16:creationId xmlns:a16="http://schemas.microsoft.com/office/drawing/2014/main" id="{7B860AB5-0D94-9D61-B145-519C71858DE9}"/>
              </a:ext>
            </a:extLst>
          </p:cNvPr>
          <p:cNvPicPr>
            <a:picLocks noChangeAspect="1"/>
          </p:cNvPicPr>
          <p:nvPr/>
        </p:nvPicPr>
        <p:blipFill>
          <a:blip r:embed="rId3" cstate="print">
            <a:extLst>
              <a:ext uri="{28A0092B-C50C-407E-A947-70E740481C1C}">
                <a14:useLocalDpi xmlns:a14="http://schemas.microsoft.com/office/drawing/2010/main"/>
              </a:ext>
            </a:extLst>
          </a:blip>
          <a:srcRect l="-189" t="17422" r="3249" b="17422"/>
          <a:stretch>
            <a:fillRect/>
          </a:stretch>
        </p:blipFill>
        <p:spPr>
          <a:xfrm>
            <a:off x="-142254" y="0"/>
            <a:ext cx="6802250" cy="6858000"/>
          </a:xfrm>
          <a:prstGeom prst="rect">
            <a:avLst/>
          </a:prstGeom>
        </p:spPr>
      </p:pic>
    </p:spTree>
    <p:extLst>
      <p:ext uri="{BB962C8B-B14F-4D97-AF65-F5344CB8AC3E}">
        <p14:creationId xmlns:p14="http://schemas.microsoft.com/office/powerpoint/2010/main" val="949878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10398-8177-4D0E-BB79-40FE7CA3EBD4}"/>
              </a:ext>
            </a:extLst>
          </p:cNvPr>
          <p:cNvSpPr>
            <a:spLocks noGrp="1"/>
          </p:cNvSpPr>
          <p:nvPr>
            <p:ph type="title"/>
          </p:nvPr>
        </p:nvSpPr>
        <p:spPr>
          <a:xfrm>
            <a:off x="1995969" y="2215983"/>
            <a:ext cx="8252667" cy="1740196"/>
          </a:xfrm>
        </p:spPr>
        <p:txBody>
          <a:bodyPr/>
          <a:lstStyle/>
          <a:p>
            <a:r>
              <a:rPr lang="en-AU" sz="6000" dirty="0"/>
              <a:t>Why sun safety at work matters</a:t>
            </a:r>
            <a:endParaRPr lang="en-AU" i="1" dirty="0">
              <a:solidFill>
                <a:srgbClr val="FF0000"/>
              </a:solidFill>
            </a:endParaRPr>
          </a:p>
        </p:txBody>
      </p:sp>
      <p:sp>
        <p:nvSpPr>
          <p:cNvPr id="4" name="Text Placeholder 3">
            <a:extLst>
              <a:ext uri="{FF2B5EF4-FFF2-40B4-BE49-F238E27FC236}">
                <a16:creationId xmlns:a16="http://schemas.microsoft.com/office/drawing/2014/main" id="{12D71330-60F5-86FF-7FD7-6F652AD1A149}"/>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87593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7B7FD-333A-BEE1-B07C-DA84A760FEA3}"/>
            </a:ext>
          </a:extLst>
        </p:cNvPr>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5890847C-BFC9-AAAE-0853-C6736AD4E52E}"/>
              </a:ext>
            </a:extLst>
          </p:cNvPr>
          <p:cNvSpPr>
            <a:spLocks noGrp="1"/>
          </p:cNvSpPr>
          <p:nvPr>
            <p:ph type="sldNum" sz="quarter" idx="11"/>
          </p:nvPr>
        </p:nvSpPr>
        <p:spPr/>
        <p:txBody>
          <a:bodyPr/>
          <a:lstStyle/>
          <a:p>
            <a:pPr>
              <a:defRPr/>
            </a:pPr>
            <a:fld id="{938796E0-6582-4AD4-911F-F2FF276D98E2}" type="slidenum">
              <a:rPr lang="en-AU" smtClean="0"/>
              <a:pPr>
                <a:defRPr/>
              </a:pPr>
              <a:t>6</a:t>
            </a:fld>
            <a:endParaRPr lang="en-AU"/>
          </a:p>
        </p:txBody>
      </p:sp>
      <p:sp>
        <p:nvSpPr>
          <p:cNvPr id="7" name="Text Placeholder 6">
            <a:extLst>
              <a:ext uri="{FF2B5EF4-FFF2-40B4-BE49-F238E27FC236}">
                <a16:creationId xmlns:a16="http://schemas.microsoft.com/office/drawing/2014/main" id="{EE49FFAD-1610-B95B-FC9C-1144BBA7A1B4}"/>
              </a:ext>
            </a:extLst>
          </p:cNvPr>
          <p:cNvSpPr>
            <a:spLocks noGrp="1"/>
          </p:cNvSpPr>
          <p:nvPr>
            <p:ph type="body" sz="quarter" idx="12"/>
          </p:nvPr>
        </p:nvSpPr>
        <p:spPr/>
        <p:txBody>
          <a:bodyPr/>
          <a:lstStyle/>
          <a:p>
            <a:endParaRPr lang="en-AU"/>
          </a:p>
        </p:txBody>
      </p:sp>
      <p:sp>
        <p:nvSpPr>
          <p:cNvPr id="8" name="Title 1">
            <a:extLst>
              <a:ext uri="{FF2B5EF4-FFF2-40B4-BE49-F238E27FC236}">
                <a16:creationId xmlns:a16="http://schemas.microsoft.com/office/drawing/2014/main" id="{238136DC-936D-91EE-5380-69CD65294ADD}"/>
              </a:ext>
            </a:extLst>
          </p:cNvPr>
          <p:cNvSpPr>
            <a:spLocks noGrp="1"/>
          </p:cNvSpPr>
          <p:nvPr>
            <p:ph type="title"/>
          </p:nvPr>
        </p:nvSpPr>
        <p:spPr/>
        <p:txBody>
          <a:bodyPr>
            <a:normAutofit/>
          </a:bodyPr>
          <a:lstStyle/>
          <a:p>
            <a:r>
              <a:rPr lang="en-AU"/>
              <a:t>The issue we can’t ignore</a:t>
            </a:r>
            <a:r>
              <a:rPr lang="en-AU">
                <a:solidFill>
                  <a:schemeClr val="accent2"/>
                </a:solidFill>
              </a:rPr>
              <a:t>.</a:t>
            </a:r>
            <a:r>
              <a:rPr lang="en-AU"/>
              <a:t> </a:t>
            </a:r>
            <a:endParaRPr lang="en-AU">
              <a:solidFill>
                <a:srgbClr val="FFD200"/>
              </a:solidFill>
            </a:endParaRPr>
          </a:p>
        </p:txBody>
      </p:sp>
      <p:pic>
        <p:nvPicPr>
          <p:cNvPr id="5" name="Picture 4" descr="A blue background with white text and white text&#10;&#10;AI-generated content may be incorrect.">
            <a:extLst>
              <a:ext uri="{FF2B5EF4-FFF2-40B4-BE49-F238E27FC236}">
                <a16:creationId xmlns:a16="http://schemas.microsoft.com/office/drawing/2014/main" id="{496136A1-2C98-836E-2D07-CBA92E50E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43" y="1790332"/>
            <a:ext cx="10746673" cy="2972484"/>
          </a:xfrm>
          <a:prstGeom prst="rect">
            <a:avLst/>
          </a:prstGeom>
        </p:spPr>
      </p:pic>
    </p:spTree>
    <p:extLst>
      <p:ext uri="{BB962C8B-B14F-4D97-AF65-F5344CB8AC3E}">
        <p14:creationId xmlns:p14="http://schemas.microsoft.com/office/powerpoint/2010/main" val="245129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B7513-0558-B12C-AB79-58ADE61CCE1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DF39C99-2FDC-005D-0013-13A242C11B1C}"/>
              </a:ext>
            </a:extLst>
          </p:cNvPr>
          <p:cNvSpPr/>
          <p:nvPr/>
        </p:nvSpPr>
        <p:spPr>
          <a:xfrm>
            <a:off x="560869" y="1476369"/>
            <a:ext cx="5099626" cy="2610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2"/>
              </a:solidFill>
            </a:endParaRPr>
          </a:p>
        </p:txBody>
      </p:sp>
      <p:sp>
        <p:nvSpPr>
          <p:cNvPr id="8" name="Content Placeholder 7">
            <a:extLst>
              <a:ext uri="{FF2B5EF4-FFF2-40B4-BE49-F238E27FC236}">
                <a16:creationId xmlns:a16="http://schemas.microsoft.com/office/drawing/2014/main" id="{09F703ED-9D6F-CDBB-F80E-5FC6CDC63F31}"/>
              </a:ext>
            </a:extLst>
          </p:cNvPr>
          <p:cNvSpPr>
            <a:spLocks noGrp="1"/>
          </p:cNvSpPr>
          <p:nvPr>
            <p:ph type="body" sz="quarter" idx="12"/>
          </p:nvPr>
        </p:nvSpPr>
        <p:spPr/>
        <p:txBody>
          <a:bodyPr>
            <a:normAutofit/>
          </a:bodyPr>
          <a:lstStyle/>
          <a:p>
            <a:endParaRPr lang="en-US" sz="2000" dirty="0"/>
          </a:p>
        </p:txBody>
      </p:sp>
      <p:sp>
        <p:nvSpPr>
          <p:cNvPr id="2" name="Title 1">
            <a:extLst>
              <a:ext uri="{FF2B5EF4-FFF2-40B4-BE49-F238E27FC236}">
                <a16:creationId xmlns:a16="http://schemas.microsoft.com/office/drawing/2014/main" id="{99CF1BEF-9079-AED9-9DC7-0F1DB133101A}"/>
              </a:ext>
            </a:extLst>
          </p:cNvPr>
          <p:cNvSpPr>
            <a:spLocks noGrp="1"/>
          </p:cNvSpPr>
          <p:nvPr>
            <p:ph type="title"/>
          </p:nvPr>
        </p:nvSpPr>
        <p:spPr/>
        <p:txBody>
          <a:bodyPr>
            <a:normAutofit/>
          </a:bodyPr>
          <a:lstStyle/>
          <a:p>
            <a:r>
              <a:rPr lang="en-AU"/>
              <a:t>Our risk and duty of care</a:t>
            </a:r>
            <a:r>
              <a:rPr lang="en-AU">
                <a:solidFill>
                  <a:schemeClr val="accent2"/>
                </a:solidFill>
              </a:rPr>
              <a:t>.</a:t>
            </a:r>
            <a:r>
              <a:rPr lang="en-AU"/>
              <a:t> </a:t>
            </a:r>
            <a:endParaRPr lang="en-AU">
              <a:solidFill>
                <a:srgbClr val="FFD200"/>
              </a:solidFill>
            </a:endParaRPr>
          </a:p>
        </p:txBody>
      </p:sp>
      <p:sp>
        <p:nvSpPr>
          <p:cNvPr id="7" name="Content Placeholder 6">
            <a:extLst>
              <a:ext uri="{FF2B5EF4-FFF2-40B4-BE49-F238E27FC236}">
                <a16:creationId xmlns:a16="http://schemas.microsoft.com/office/drawing/2014/main" id="{A03899EE-3336-91ED-3DD1-487CE4FB3D46}"/>
              </a:ext>
            </a:extLst>
          </p:cNvPr>
          <p:cNvSpPr>
            <a:spLocks noGrp="1"/>
          </p:cNvSpPr>
          <p:nvPr>
            <p:ph idx="1"/>
          </p:nvPr>
        </p:nvSpPr>
        <p:spPr>
          <a:xfrm>
            <a:off x="727051" y="1720795"/>
            <a:ext cx="4767262" cy="2772147"/>
          </a:xfrm>
        </p:spPr>
        <p:txBody>
          <a:bodyPr/>
          <a:lstStyle/>
          <a:p>
            <a:r>
              <a:rPr lang="en-GB" sz="3200" b="1" dirty="0"/>
              <a:t>Protecting workers from UV exposure isn’t optional, it’s an essential part of a safe workplace. </a:t>
            </a:r>
            <a:endParaRPr lang="en-AU" sz="3200" b="1" dirty="0"/>
          </a:p>
        </p:txBody>
      </p:sp>
      <p:sp>
        <p:nvSpPr>
          <p:cNvPr id="3" name="AutoShape 2">
            <a:extLst>
              <a:ext uri="{FF2B5EF4-FFF2-40B4-BE49-F238E27FC236}">
                <a16:creationId xmlns:a16="http://schemas.microsoft.com/office/drawing/2014/main" id="{2882A625-2C0A-DBD4-502E-E05EFC6DA6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Foco CC Light"/>
              <a:ea typeface="+mn-ea"/>
              <a:cs typeface="+mn-cs"/>
            </a:endParaRPr>
          </a:p>
        </p:txBody>
      </p:sp>
      <p:sp>
        <p:nvSpPr>
          <p:cNvPr id="4" name="AutoShape 4">
            <a:extLst>
              <a:ext uri="{FF2B5EF4-FFF2-40B4-BE49-F238E27FC236}">
                <a16:creationId xmlns:a16="http://schemas.microsoft.com/office/drawing/2014/main" id="{387117E9-10FF-19B0-64F2-9AFB31E34CD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Foco CC Light"/>
              <a:ea typeface="+mn-ea"/>
              <a:cs typeface="+mn-cs"/>
            </a:endParaRPr>
          </a:p>
        </p:txBody>
      </p:sp>
      <p:sp>
        <p:nvSpPr>
          <p:cNvPr id="5" name="Content Placeholder 7">
            <a:extLst>
              <a:ext uri="{FF2B5EF4-FFF2-40B4-BE49-F238E27FC236}">
                <a16:creationId xmlns:a16="http://schemas.microsoft.com/office/drawing/2014/main" id="{BC11B66E-5BDA-683C-9CF1-1B537CD057F8}"/>
              </a:ext>
            </a:extLst>
          </p:cNvPr>
          <p:cNvSpPr txBox="1">
            <a:spLocks/>
          </p:cNvSpPr>
          <p:nvPr/>
        </p:nvSpPr>
        <p:spPr>
          <a:xfrm>
            <a:off x="6134477" y="1476368"/>
            <a:ext cx="5496654" cy="3016574"/>
          </a:xfrm>
          <a:prstGeom prst="rect">
            <a:avLst/>
          </a:prstGeom>
        </p:spPr>
        <p:txBody>
          <a:bodyPr/>
          <a:lstStyle>
            <a:lvl1pPr marL="90488" indent="-90488" algn="l" rtl="0" eaLnBrk="1" fontAlgn="base" hangingPunct="1">
              <a:lnSpc>
                <a:spcPct val="100000"/>
              </a:lnSpc>
              <a:spcBef>
                <a:spcPts val="0"/>
              </a:spcBef>
              <a:spcAft>
                <a:spcPts val="600"/>
              </a:spcAft>
              <a:buClr>
                <a:schemeClr val="accent1"/>
              </a:buClr>
              <a:buSzPct val="100000"/>
              <a:buFont typeface="Tw Cen MT" panose="020B0602020104020603" pitchFamily="34" charset="0"/>
              <a:buChar char=" "/>
              <a:defRPr sz="2800" kern="1200">
                <a:solidFill>
                  <a:schemeClr val="tx2"/>
                </a:solidFill>
                <a:latin typeface="+mn-lt"/>
                <a:ea typeface="+mn-ea"/>
                <a:cs typeface="Arial" panose="020B0604020202020204" pitchFamily="34" charset="0"/>
              </a:defRPr>
            </a:lvl1pPr>
            <a:lvl2pPr marL="360000"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2pPr>
            <a:lvl3pPr marL="44767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3pPr>
            <a:lvl4pPr marL="59372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4pPr>
            <a:lvl5pPr marL="776288"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AU" sz="2000" b="1" dirty="0">
                <a:latin typeface="Foco CC" panose="020B0504050202020203" pitchFamily="34" charset="0"/>
                <a:cs typeface="Foco CC" panose="020B0504050202020203" pitchFamily="34" charset="0"/>
              </a:rPr>
              <a:t>The facts:</a:t>
            </a:r>
            <a:endParaRPr lang="en-US" sz="2000" b="1" dirty="0">
              <a:latin typeface="Foco CC" panose="020B0504050202020203" pitchFamily="34" charset="0"/>
              <a:cs typeface="Foco CC" panose="020B0504050202020203" pitchFamily="34" charset="0"/>
            </a:endParaRPr>
          </a:p>
          <a:p>
            <a:pPr marL="90170" indent="233045">
              <a:buFont typeface="Arial" panose="020B0604020202020204" pitchFamily="34" charset="0"/>
              <a:buChar char="•"/>
            </a:pPr>
            <a:r>
              <a:rPr lang="en-US" sz="2000" dirty="0">
                <a:latin typeface="Foco CC" panose="020B0504050202020203" pitchFamily="34" charset="0"/>
                <a:cs typeface="Foco CC" panose="020B0504050202020203" pitchFamily="34" charset="0"/>
              </a:rPr>
              <a:t>UV exposure is a </a:t>
            </a:r>
            <a:r>
              <a:rPr lang="en-US" sz="2000" b="1" dirty="0">
                <a:latin typeface="Foco CC" panose="020B0504050202020203" pitchFamily="34" charset="0"/>
                <a:cs typeface="Foco CC" panose="020B0504050202020203" pitchFamily="34" charset="0"/>
              </a:rPr>
              <a:t>workplace hazard </a:t>
            </a:r>
            <a:r>
              <a:rPr lang="en-US" sz="2000" dirty="0">
                <a:latin typeface="Foco CC" panose="020B0504050202020203" pitchFamily="34" charset="0"/>
                <a:cs typeface="Foco CC" panose="020B0504050202020203" pitchFamily="34" charset="0"/>
              </a:rPr>
              <a:t>that</a:t>
            </a:r>
            <a:r>
              <a:rPr lang="en-US" sz="2000" b="1" dirty="0">
                <a:latin typeface="Foco CC" panose="020B0504050202020203" pitchFamily="34" charset="0"/>
                <a:cs typeface="Foco CC" panose="020B0504050202020203" pitchFamily="34" charset="0"/>
              </a:rPr>
              <a:t> </a:t>
            </a:r>
            <a:r>
              <a:rPr lang="en-US" sz="2000" dirty="0">
                <a:latin typeface="Foco CC" panose="020B0504050202020203" pitchFamily="34" charset="0"/>
                <a:cs typeface="Foco CC" panose="020B0504050202020203" pitchFamily="34" charset="0"/>
              </a:rPr>
              <a:t>requires a health and safety response by law.</a:t>
            </a:r>
            <a:endParaRPr lang="en-US" sz="2000" dirty="0">
              <a:solidFill>
                <a:srgbClr val="FF0000"/>
              </a:solidFill>
              <a:latin typeface="Foco CC" panose="020B0504050202020203" pitchFamily="34" charset="0"/>
              <a:cs typeface="Foco CC" panose="020B0504050202020203" pitchFamily="34" charset="0"/>
            </a:endParaRPr>
          </a:p>
          <a:p>
            <a:pPr indent="233363">
              <a:buFont typeface="Arial" panose="020B0604020202020204" pitchFamily="34" charset="0"/>
              <a:buChar char="•"/>
            </a:pPr>
            <a:r>
              <a:rPr lang="en-US" sz="2000" dirty="0">
                <a:latin typeface="Foco CC" panose="020B0504050202020203" pitchFamily="34" charset="0"/>
                <a:cs typeface="Foco CC" panose="020B0504050202020203" pitchFamily="34" charset="0"/>
              </a:rPr>
              <a:t>By ignoring the health risks to our staff, we are liable for </a:t>
            </a:r>
            <a:r>
              <a:rPr lang="en-US" sz="2000" b="1" dirty="0">
                <a:latin typeface="Foco CC" panose="020B0504050202020203" pitchFamily="34" charset="0"/>
                <a:cs typeface="Foco CC" panose="020B0504050202020203" pitchFamily="34" charset="0"/>
              </a:rPr>
              <a:t>costly compensation claims</a:t>
            </a:r>
            <a:r>
              <a:rPr lang="en-US" sz="2000" dirty="0">
                <a:latin typeface="Foco CC" panose="020B0504050202020203" pitchFamily="34" charset="0"/>
                <a:cs typeface="Foco CC" panose="020B0504050202020203" pitchFamily="34" charset="0"/>
              </a:rPr>
              <a:t>. </a:t>
            </a:r>
          </a:p>
          <a:p>
            <a:pPr indent="233363">
              <a:buFont typeface="Arial" panose="020B0604020202020204" pitchFamily="34" charset="0"/>
              <a:buChar char="•"/>
            </a:pPr>
            <a:r>
              <a:rPr lang="en-US" sz="2000" dirty="0">
                <a:latin typeface="Foco CC" panose="020B0504050202020203" pitchFamily="34" charset="0"/>
                <a:cs typeface="Foco CC" panose="020B0504050202020203" pitchFamily="34" charset="0"/>
              </a:rPr>
              <a:t>As an employer, there are things we </a:t>
            </a:r>
            <a:r>
              <a:rPr lang="en-US" sz="2000" b="1" dirty="0">
                <a:latin typeface="Foco CC" panose="020B0504050202020203" pitchFamily="34" charset="0"/>
                <a:cs typeface="Foco CC" panose="020B0504050202020203" pitchFamily="34" charset="0"/>
              </a:rPr>
              <a:t>can and should do </a:t>
            </a:r>
            <a:r>
              <a:rPr lang="en-US" sz="2000" dirty="0">
                <a:latin typeface="Foco CC" panose="020B0504050202020203" pitchFamily="34" charset="0"/>
                <a:cs typeface="Foco CC" panose="020B0504050202020203" pitchFamily="34" charset="0"/>
              </a:rPr>
              <a:t>to prevent exposure to UV. </a:t>
            </a:r>
          </a:p>
          <a:p>
            <a:endParaRPr lang="en-US" sz="2000" dirty="0">
              <a:latin typeface="Foco CC" panose="020B0504050202020203" pitchFamily="34" charset="0"/>
              <a:cs typeface="Foco CC" panose="020B0504050202020203" pitchFamily="34" charset="0"/>
            </a:endParaRPr>
          </a:p>
        </p:txBody>
      </p:sp>
    </p:spTree>
    <p:extLst>
      <p:ext uri="{BB962C8B-B14F-4D97-AF65-F5344CB8AC3E}">
        <p14:creationId xmlns:p14="http://schemas.microsoft.com/office/powerpoint/2010/main" val="395627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A5763-2B1B-E523-7F0A-A14533848ED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4B71BCA-83F5-EA88-D445-229F8B868FDA}"/>
              </a:ext>
            </a:extLst>
          </p:cNvPr>
          <p:cNvSpPr/>
          <p:nvPr/>
        </p:nvSpPr>
        <p:spPr>
          <a:xfrm>
            <a:off x="468000" y="1295999"/>
            <a:ext cx="9123869" cy="4237053"/>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accent2"/>
              </a:solidFill>
            </a:endParaRPr>
          </a:p>
        </p:txBody>
      </p:sp>
      <p:sp>
        <p:nvSpPr>
          <p:cNvPr id="6" name="Slide Number Placeholder 4">
            <a:extLst>
              <a:ext uri="{FF2B5EF4-FFF2-40B4-BE49-F238E27FC236}">
                <a16:creationId xmlns:a16="http://schemas.microsoft.com/office/drawing/2014/main" id="{03844A24-70C9-41C0-1ACA-EBE9CD73C546}"/>
              </a:ext>
            </a:extLst>
          </p:cNvPr>
          <p:cNvSpPr>
            <a:spLocks noGrp="1"/>
          </p:cNvSpPr>
          <p:nvPr>
            <p:ph type="sldNum" sz="quarter" idx="11"/>
          </p:nvPr>
        </p:nvSpPr>
        <p:spPr/>
        <p:txBody>
          <a:bodyPr/>
          <a:lstStyle/>
          <a:p>
            <a:pPr>
              <a:defRPr/>
            </a:pPr>
            <a:fld id="{938796E0-6582-4AD4-911F-F2FF276D98E2}" type="slidenum">
              <a:rPr lang="en-AU" smtClean="0"/>
              <a:pPr>
                <a:defRPr/>
              </a:pPr>
              <a:t>8</a:t>
            </a:fld>
            <a:endParaRPr lang="en-AU"/>
          </a:p>
        </p:txBody>
      </p:sp>
      <p:sp>
        <p:nvSpPr>
          <p:cNvPr id="7" name="Text Placeholder 6">
            <a:extLst>
              <a:ext uri="{FF2B5EF4-FFF2-40B4-BE49-F238E27FC236}">
                <a16:creationId xmlns:a16="http://schemas.microsoft.com/office/drawing/2014/main" id="{8D20CD42-7830-C1EA-A4E1-AFE0D941666D}"/>
              </a:ext>
            </a:extLst>
          </p:cNvPr>
          <p:cNvSpPr>
            <a:spLocks noGrp="1"/>
          </p:cNvSpPr>
          <p:nvPr>
            <p:ph type="body" sz="quarter" idx="12"/>
          </p:nvPr>
        </p:nvSpPr>
        <p:spPr/>
        <p:txBody>
          <a:bodyPr/>
          <a:lstStyle/>
          <a:p>
            <a:endParaRPr lang="en-AU"/>
          </a:p>
        </p:txBody>
      </p:sp>
      <p:sp>
        <p:nvSpPr>
          <p:cNvPr id="2" name="Title 1">
            <a:extLst>
              <a:ext uri="{FF2B5EF4-FFF2-40B4-BE49-F238E27FC236}">
                <a16:creationId xmlns:a16="http://schemas.microsoft.com/office/drawing/2014/main" id="{556B8B0B-897E-6823-3793-EA0D0099C1B9}"/>
              </a:ext>
            </a:extLst>
          </p:cNvPr>
          <p:cNvSpPr>
            <a:spLocks noGrp="1"/>
          </p:cNvSpPr>
          <p:nvPr>
            <p:ph type="title"/>
          </p:nvPr>
        </p:nvSpPr>
        <p:spPr/>
        <p:txBody>
          <a:bodyPr>
            <a:normAutofit/>
          </a:bodyPr>
          <a:lstStyle/>
          <a:p>
            <a:r>
              <a:rPr lang="en-US" dirty="0"/>
              <a:t>Case study – legal implications</a:t>
            </a:r>
          </a:p>
        </p:txBody>
      </p:sp>
      <p:sp>
        <p:nvSpPr>
          <p:cNvPr id="3" name="Content Placeholder 2">
            <a:extLst>
              <a:ext uri="{FF2B5EF4-FFF2-40B4-BE49-F238E27FC236}">
                <a16:creationId xmlns:a16="http://schemas.microsoft.com/office/drawing/2014/main" id="{679365C9-7EA2-2D4D-24EB-33C8A1E6D817}"/>
              </a:ext>
            </a:extLst>
          </p:cNvPr>
          <p:cNvSpPr>
            <a:spLocks noGrp="1"/>
          </p:cNvSpPr>
          <p:nvPr>
            <p:ph idx="1"/>
          </p:nvPr>
        </p:nvSpPr>
        <p:spPr>
          <a:xfrm>
            <a:off x="597082" y="1466268"/>
            <a:ext cx="8449023" cy="3925464"/>
          </a:xfrm>
        </p:spPr>
        <p:txBody>
          <a:bodyPr/>
          <a:lstStyle/>
          <a:p>
            <a:pPr>
              <a:lnSpc>
                <a:spcPct val="114000"/>
              </a:lnSpc>
              <a:spcAft>
                <a:spcPts val="1000"/>
              </a:spcAft>
            </a:pPr>
            <a:r>
              <a:rPr lang="en-AU" sz="1800" i="1" dirty="0">
                <a:solidFill>
                  <a:schemeClr val="tx1"/>
                </a:solidFill>
              </a:rPr>
              <a:t>Municipal Council v Manning NSWPICPD - August 2022 </a:t>
            </a:r>
            <a:endParaRPr lang="en-AU" sz="1800" b="1" dirty="0">
              <a:solidFill>
                <a:schemeClr val="tx1"/>
              </a:solidFill>
            </a:endParaRPr>
          </a:p>
          <a:p>
            <a:r>
              <a:rPr lang="en-AU" sz="1800" dirty="0">
                <a:solidFill>
                  <a:schemeClr val="tx1"/>
                </a:solidFill>
              </a:rPr>
              <a:t>A worker who had been employed for 33 years doing outdoor work (such as mowing lawns and maintaining parks) developed a serious form of skin cancer. He claimed this was caused or worsened by long-term sun exposure during his job. He took the case to the Workers Compensation Commission, asking for weekly payments starting from May 2019. The Commission agreed that </a:t>
            </a:r>
            <a:r>
              <a:rPr lang="en-AU" sz="1800" b="1" dirty="0">
                <a:solidFill>
                  <a:schemeClr val="tx1"/>
                </a:solidFill>
              </a:rPr>
              <a:t>his outdoor work exposed him to harmful UV rays, which accelerated his skin damage. They ruled this was a work-related injury and ordered compensation</a:t>
            </a:r>
            <a:r>
              <a:rPr lang="en-AU" sz="1800" dirty="0">
                <a:solidFill>
                  <a:schemeClr val="tx1"/>
                </a:solidFill>
              </a:rPr>
              <a:t>. The employer challenged the decision, but the judge ultimately dismissed the appeal, finding: </a:t>
            </a:r>
            <a:br>
              <a:rPr lang="en-AU" sz="1800" dirty="0">
                <a:solidFill>
                  <a:schemeClr val="tx1"/>
                </a:solidFill>
              </a:rPr>
            </a:br>
            <a:br>
              <a:rPr lang="en-AU" sz="1800" dirty="0">
                <a:solidFill>
                  <a:schemeClr val="tx1"/>
                </a:solidFill>
              </a:rPr>
            </a:br>
            <a:r>
              <a:rPr lang="en-AU" sz="1800" b="1" dirty="0">
                <a:solidFill>
                  <a:schemeClr val="tx1"/>
                </a:solidFill>
              </a:rPr>
              <a:t>• The injury was correctly classified as a disease worsened by work. </a:t>
            </a:r>
            <a:br>
              <a:rPr lang="en-AU" sz="1800" b="1" dirty="0">
                <a:solidFill>
                  <a:schemeClr val="tx1"/>
                </a:solidFill>
              </a:rPr>
            </a:br>
            <a:r>
              <a:rPr lang="en-AU" sz="1800" b="1" dirty="0">
                <a:solidFill>
                  <a:schemeClr val="tx1"/>
                </a:solidFill>
              </a:rPr>
              <a:t>• The worker’s job was the main reason for the skin damage. </a:t>
            </a:r>
            <a:br>
              <a:rPr lang="en-AU" sz="1800" b="1" dirty="0">
                <a:solidFill>
                  <a:schemeClr val="tx1"/>
                </a:solidFill>
              </a:rPr>
            </a:br>
            <a:r>
              <a:rPr lang="en-AU" sz="1800" b="1" dirty="0">
                <a:solidFill>
                  <a:schemeClr val="tx1"/>
                </a:solidFill>
              </a:rPr>
              <a:t>• The original decision was well-reasoned and based on solid medical evidence. </a:t>
            </a:r>
          </a:p>
          <a:p>
            <a:pPr marL="0" indent="0">
              <a:buNone/>
            </a:pPr>
            <a:endParaRPr lang="en-US" sz="2000" dirty="0">
              <a:solidFill>
                <a:schemeClr val="tx1"/>
              </a:solidFill>
            </a:endParaRPr>
          </a:p>
        </p:txBody>
      </p:sp>
    </p:spTree>
    <p:extLst>
      <p:ext uri="{BB962C8B-B14F-4D97-AF65-F5344CB8AC3E}">
        <p14:creationId xmlns:p14="http://schemas.microsoft.com/office/powerpoint/2010/main" val="184957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C484D-2B89-AC16-A062-7E3FDE3BBE16}"/>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197D8FC-4903-6430-42EC-48FAF19637BB}"/>
              </a:ext>
            </a:extLst>
          </p:cNvPr>
          <p:cNvSpPr>
            <a:spLocks noGrp="1"/>
          </p:cNvSpPr>
          <p:nvPr>
            <p:ph type="body" sz="quarter" idx="12"/>
          </p:nvPr>
        </p:nvSpPr>
        <p:spPr/>
        <p:txBody>
          <a:bodyPr>
            <a:normAutofit/>
          </a:bodyPr>
          <a:lstStyle/>
          <a:p>
            <a:endParaRPr lang="en-US" sz="2000" dirty="0"/>
          </a:p>
        </p:txBody>
      </p:sp>
      <p:sp>
        <p:nvSpPr>
          <p:cNvPr id="4" name="Title 3">
            <a:extLst>
              <a:ext uri="{FF2B5EF4-FFF2-40B4-BE49-F238E27FC236}">
                <a16:creationId xmlns:a16="http://schemas.microsoft.com/office/drawing/2014/main" id="{F6E5F344-F27C-3645-675B-714DD9DCD486}"/>
              </a:ext>
            </a:extLst>
          </p:cNvPr>
          <p:cNvSpPr>
            <a:spLocks noGrp="1"/>
          </p:cNvSpPr>
          <p:nvPr>
            <p:ph type="title"/>
          </p:nvPr>
        </p:nvSpPr>
        <p:spPr/>
        <p:txBody>
          <a:bodyPr>
            <a:normAutofit/>
          </a:bodyPr>
          <a:lstStyle/>
          <a:p>
            <a:r>
              <a:rPr lang="en-AU"/>
              <a:t>Compensation – national data</a:t>
            </a:r>
            <a:endParaRPr lang="en-US"/>
          </a:p>
        </p:txBody>
      </p:sp>
      <p:sp>
        <p:nvSpPr>
          <p:cNvPr id="5" name="Content Placeholder 4">
            <a:extLst>
              <a:ext uri="{FF2B5EF4-FFF2-40B4-BE49-F238E27FC236}">
                <a16:creationId xmlns:a16="http://schemas.microsoft.com/office/drawing/2014/main" id="{B9E5C38F-6678-E00C-CA7F-9FCB7850BC62}"/>
              </a:ext>
            </a:extLst>
          </p:cNvPr>
          <p:cNvSpPr>
            <a:spLocks noGrp="1"/>
          </p:cNvSpPr>
          <p:nvPr>
            <p:ph idx="1"/>
          </p:nvPr>
        </p:nvSpPr>
        <p:spPr>
          <a:xfrm>
            <a:off x="468001" y="1296000"/>
            <a:ext cx="5391623" cy="4806220"/>
          </a:xfrm>
        </p:spPr>
        <p:txBody>
          <a:bodyPr/>
          <a:lstStyle/>
          <a:p>
            <a:r>
              <a:rPr lang="en-AU" sz="2000" dirty="0"/>
              <a:t>Between 2008 and 2022, </a:t>
            </a:r>
            <a:r>
              <a:rPr lang="en-AU" sz="2000" b="1" dirty="0"/>
              <a:t>almost 1,700 workers in Australia had workers’ compensation claims accepted </a:t>
            </a:r>
            <a:r>
              <a:rPr lang="en-AU" sz="2000" dirty="0"/>
              <a:t>for skin cancer. </a:t>
            </a:r>
          </a:p>
          <a:p>
            <a:br>
              <a:rPr lang="en-AU" sz="2000" dirty="0"/>
            </a:br>
            <a:r>
              <a:rPr lang="en-AU" sz="2000" dirty="0"/>
              <a:t>Over that time, these </a:t>
            </a:r>
            <a:r>
              <a:rPr lang="en-AU" sz="2000" b="1" dirty="0"/>
              <a:t>claims cost more than $63 million in total</a:t>
            </a:r>
            <a:r>
              <a:rPr lang="en-AU" sz="2000" dirty="0"/>
              <a:t>. Skin cancer made up almost two in every five cancer‑related workers’ compensation claims and accounted for more than one in ten dollars spent on all cancer‑related workers’ compensation costs. </a:t>
            </a:r>
          </a:p>
        </p:txBody>
      </p:sp>
      <p:pic>
        <p:nvPicPr>
          <p:cNvPr id="10" name="Picture 9">
            <a:extLst>
              <a:ext uri="{FF2B5EF4-FFF2-40B4-BE49-F238E27FC236}">
                <a16:creationId xmlns:a16="http://schemas.microsoft.com/office/drawing/2014/main" id="{FFBB902D-CE9B-5CFC-90A5-DAA0A6502092}"/>
              </a:ext>
            </a:extLst>
          </p:cNvPr>
          <p:cNvPicPr>
            <a:picLocks noChangeAspect="1"/>
          </p:cNvPicPr>
          <p:nvPr/>
        </p:nvPicPr>
        <p:blipFill>
          <a:blip r:embed="rId3"/>
          <a:stretch>
            <a:fillRect/>
          </a:stretch>
        </p:blipFill>
        <p:spPr>
          <a:xfrm>
            <a:off x="6225862" y="3000746"/>
            <a:ext cx="4965190" cy="1997398"/>
          </a:xfrm>
          <a:prstGeom prst="rect">
            <a:avLst/>
          </a:prstGeom>
        </p:spPr>
      </p:pic>
      <p:sp>
        <p:nvSpPr>
          <p:cNvPr id="3" name="Content Placeholder 10">
            <a:extLst>
              <a:ext uri="{FF2B5EF4-FFF2-40B4-BE49-F238E27FC236}">
                <a16:creationId xmlns:a16="http://schemas.microsoft.com/office/drawing/2014/main" id="{2D66C9D4-73DC-3E6C-B48D-439B128D633A}"/>
              </a:ext>
            </a:extLst>
          </p:cNvPr>
          <p:cNvSpPr txBox="1">
            <a:spLocks/>
          </p:cNvSpPr>
          <p:nvPr/>
        </p:nvSpPr>
        <p:spPr>
          <a:xfrm>
            <a:off x="6096000" y="1235023"/>
            <a:ext cx="5355167" cy="1997399"/>
          </a:xfrm>
          <a:prstGeom prst="rect">
            <a:avLst/>
          </a:prstGeom>
        </p:spPr>
        <p:txBody>
          <a:bodyPr/>
          <a:lstStyle>
            <a:lvl1pPr marL="90488" indent="-90488" algn="l" rtl="0" eaLnBrk="1" fontAlgn="base" hangingPunct="1">
              <a:lnSpc>
                <a:spcPct val="100000"/>
              </a:lnSpc>
              <a:spcBef>
                <a:spcPts val="0"/>
              </a:spcBef>
              <a:spcAft>
                <a:spcPts val="600"/>
              </a:spcAft>
              <a:buClr>
                <a:schemeClr val="accent1"/>
              </a:buClr>
              <a:buSzPct val="100000"/>
              <a:buFont typeface="Tw Cen MT" panose="020B0602020104020603" pitchFamily="34" charset="0"/>
              <a:buChar char=" "/>
              <a:defRPr sz="2800" kern="1200">
                <a:solidFill>
                  <a:schemeClr val="tx2"/>
                </a:solidFill>
                <a:latin typeface="+mn-lt"/>
                <a:ea typeface="+mn-ea"/>
                <a:cs typeface="Arial" panose="020B0604020202020204" pitchFamily="34" charset="0"/>
              </a:defRPr>
            </a:lvl1pPr>
            <a:lvl2pPr marL="360000"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2pPr>
            <a:lvl3pPr marL="44767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3pPr>
            <a:lvl4pPr marL="593725"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4pPr>
            <a:lvl5pPr marL="776288" indent="-252000" algn="l" rtl="0" eaLnBrk="1" fontAlgn="base" hangingPunct="1">
              <a:lnSpc>
                <a:spcPct val="100000"/>
              </a:lnSpc>
              <a:spcBef>
                <a:spcPts val="0"/>
              </a:spcBef>
              <a:spcAft>
                <a:spcPts val="600"/>
              </a:spcAft>
              <a:buClr>
                <a:schemeClr val="accent1"/>
              </a:buClr>
              <a:buFont typeface="Arial" panose="020B0604020202020204" pitchFamily="34" charset="0"/>
              <a:buChar char="•"/>
              <a:defRPr sz="2800" kern="1200">
                <a:solidFill>
                  <a:schemeClr val="tx2"/>
                </a:solidFill>
                <a:latin typeface="+mn-lt"/>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14000"/>
              </a:lnSpc>
              <a:buFont typeface="Tw Cen MT" panose="020B0602020104020603" pitchFamily="34" charset="0"/>
              <a:buNone/>
            </a:pPr>
            <a:r>
              <a:rPr lang="en-AU" sz="2000" b="1" dirty="0"/>
              <a:t>Successful skin cancer compensation claims: </a:t>
            </a:r>
            <a:r>
              <a:rPr lang="en-AU" sz="2000" dirty="0">
                <a:solidFill>
                  <a:srgbClr val="0F1E64"/>
                </a:solidFill>
              </a:rPr>
              <a:t>Show that the employer could have prevented the skin cancer injury from occurring had they implemented the necessary controls measures.</a:t>
            </a:r>
            <a:endParaRPr lang="en-AU" sz="2000" baseline="30000" dirty="0">
              <a:solidFill>
                <a:srgbClr val="0F1E64"/>
              </a:solidFill>
            </a:endParaRPr>
          </a:p>
          <a:p>
            <a:endParaRPr lang="en-US" sz="2000" dirty="0"/>
          </a:p>
        </p:txBody>
      </p:sp>
    </p:spTree>
    <p:extLst>
      <p:ext uri="{BB962C8B-B14F-4D97-AF65-F5344CB8AC3E}">
        <p14:creationId xmlns:p14="http://schemas.microsoft.com/office/powerpoint/2010/main" val="356134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cerCouncil_2018">
  <a:themeElements>
    <a:clrScheme name="CCQ 2018">
      <a:dk1>
        <a:sysClr val="windowText" lastClr="000000"/>
      </a:dk1>
      <a:lt1>
        <a:sysClr val="window" lastClr="FFFFFF"/>
      </a:lt1>
      <a:dk2>
        <a:srgbClr val="0F1E64"/>
      </a:dk2>
      <a:lt2>
        <a:srgbClr val="EEECE1"/>
      </a:lt2>
      <a:accent1>
        <a:srgbClr val="009BDC"/>
      </a:accent1>
      <a:accent2>
        <a:srgbClr val="FFD200"/>
      </a:accent2>
      <a:accent3>
        <a:srgbClr val="FFF000"/>
      </a:accent3>
      <a:accent4>
        <a:srgbClr val="6EC846"/>
      </a:accent4>
      <a:accent5>
        <a:srgbClr val="7D46A0"/>
      </a:accent5>
      <a:accent6>
        <a:srgbClr val="F05028"/>
      </a:accent6>
      <a:hlink>
        <a:srgbClr val="0000FF"/>
      </a:hlink>
      <a:folHlink>
        <a:srgbClr val="800080"/>
      </a:folHlink>
    </a:clrScheme>
    <a:fontScheme name="Custom 1">
      <a:majorFont>
        <a:latin typeface="Foco CC Black"/>
        <a:ea typeface=""/>
        <a:cs typeface=""/>
      </a:majorFont>
      <a:minorFont>
        <a:latin typeface="Foco C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CCNSW template 20251121" id="{5192B6AD-CCBF-4542-884F-787DD1B98D25}" vid="{25FC08FF-8987-4602-9F9E-29EC0B94B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4D5C3B0EA0474E84C80AEC9CD4A232" ma:contentTypeVersion="20" ma:contentTypeDescription="Create a new document." ma:contentTypeScope="" ma:versionID="01d3ceaad241926f0bd44ffe99404fb1">
  <xsd:schema xmlns:xsd="http://www.w3.org/2001/XMLSchema" xmlns:xs="http://www.w3.org/2001/XMLSchema" xmlns:p="http://schemas.microsoft.com/office/2006/metadata/properties" xmlns:ns2="942b0962-67b0-40b8-8bda-eb1e5336332e" xmlns:ns3="b87a0ca5-9692-42a6-8f4b-86b507af2eb0" targetNamespace="http://schemas.microsoft.com/office/2006/metadata/properties" ma:root="true" ma:fieldsID="2776dddd39144244718f3115922c3b4c" ns2:_="" ns3:_="">
    <xsd:import namespace="942b0962-67b0-40b8-8bda-eb1e5336332e"/>
    <xsd:import namespace="b87a0ca5-9692-42a6-8f4b-86b507af2eb0"/>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Date"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2b0962-67b0-40b8-8bda-eb1e53363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2a8b65e-c01f-462e-a6b0-029fc9e4be20" ma:termSetId="09814cd3-568e-fe90-9814-8d621ff8fb84" ma:anchorId="fba54fb3-c3e1-fe81-a776-ca4b69148c4d" ma:open="true" ma:isKeyword="false">
      <xsd:complexType>
        <xsd:sequence>
          <xsd:element ref="pc:Terms" minOccurs="0" maxOccurs="1"/>
        </xsd:sequence>
      </xsd:complexType>
    </xsd:element>
    <xsd:element name="Date" ma:index="23" nillable="true" ma:displayName="Date" ma:format="DateOnly" ma:internalName="Date">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7a0ca5-9692-42a6-8f4b-86b507af2eb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eac25f2-818c-49fb-92d7-d9d8071eff53}" ma:internalName="TaxCatchAll" ma:showField="CatchAllData" ma:web="b87a0ca5-9692-42a6-8f4b-86b507af2e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87a0ca5-9692-42a6-8f4b-86b507af2eb0" xsi:nil="true"/>
    <lcf76f155ced4ddcb4097134ff3c332f xmlns="942b0962-67b0-40b8-8bda-eb1e5336332e">
      <Terms xmlns="http://schemas.microsoft.com/office/infopath/2007/PartnerControls"/>
    </lcf76f155ced4ddcb4097134ff3c332f>
    <Date xmlns="942b0962-67b0-40b8-8bda-eb1e5336332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CBCEF3-6BCA-411C-BA43-0BC408436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2b0962-67b0-40b8-8bda-eb1e5336332e"/>
    <ds:schemaRef ds:uri="b87a0ca5-9692-42a6-8f4b-86b507af2e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C18C5E-58A3-4CE8-AD2F-EC20B8249FCB}">
  <ds:schemaRefs>
    <ds:schemaRef ds:uri="http://purl.org/dc/terms/"/>
    <ds:schemaRef ds:uri="http://schemas.openxmlformats.org/package/2006/metadata/core-properties"/>
    <ds:schemaRef ds:uri="942b0962-67b0-40b8-8bda-eb1e5336332e"/>
    <ds:schemaRef ds:uri="http://schemas.microsoft.com/office/2006/documentManagement/types"/>
    <ds:schemaRef ds:uri="http://purl.org/dc/dcmitype/"/>
    <ds:schemaRef ds:uri="http://www.w3.org/XML/1998/namespace"/>
    <ds:schemaRef ds:uri="http://schemas.microsoft.com/office/2006/metadata/properties"/>
    <ds:schemaRef ds:uri="http://schemas.microsoft.com/office/infopath/2007/PartnerControls"/>
    <ds:schemaRef ds:uri="http://purl.org/dc/elements/1.1/"/>
    <ds:schemaRef ds:uri="b87a0ca5-9692-42a6-8f4b-86b507af2eb0"/>
  </ds:schemaRefs>
</ds:datastoreItem>
</file>

<file path=customXml/itemProps3.xml><?xml version="1.0" encoding="utf-8"?>
<ds:datastoreItem xmlns:ds="http://schemas.openxmlformats.org/officeDocument/2006/customXml" ds:itemID="{CC16915B-28DF-47FC-A7A3-96607881BF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TotalTime>
  <Words>3089</Words>
  <Application>Microsoft Macintosh PowerPoint</Application>
  <PresentationFormat>Widescreen</PresentationFormat>
  <Paragraphs>230</Paragraphs>
  <Slides>23</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Arial</vt:lpstr>
      <vt:lpstr>Arial Black</vt:lpstr>
      <vt:lpstr>Calibri</vt:lpstr>
      <vt:lpstr>Courier New</vt:lpstr>
      <vt:lpstr>Foco CC</vt:lpstr>
      <vt:lpstr>Foco CC App</vt:lpstr>
      <vt:lpstr>Foco CC Black</vt:lpstr>
      <vt:lpstr>Foco CC Light</vt:lpstr>
      <vt:lpstr>Helvetica Neue</vt:lpstr>
      <vt:lpstr>Segoe UI</vt:lpstr>
      <vt:lpstr>Tw Cen MT</vt:lpstr>
      <vt:lpstr>Wingdings</vt:lpstr>
      <vt:lpstr>Wingdings 3</vt:lpstr>
      <vt:lpstr>CancerCouncil_2018</vt:lpstr>
      <vt:lpstr>INSTRUCTIONAL SLIDE – delete after reading</vt:lpstr>
      <vt:lpstr>PowerPoint Presentation</vt:lpstr>
      <vt:lpstr>PowerPoint Presentation</vt:lpstr>
      <vt:lpstr>Presentation overview.</vt:lpstr>
      <vt:lpstr>Why sun safety at work matters</vt:lpstr>
      <vt:lpstr>The issue we can’t ignore. </vt:lpstr>
      <vt:lpstr>Our risk and duty of care. </vt:lpstr>
      <vt:lpstr>Case study – legal implications</vt:lpstr>
      <vt:lpstr>Compensation – national data</vt:lpstr>
      <vt:lpstr>The business case for action</vt:lpstr>
      <vt:lpstr>The benefits of taking action. </vt:lpstr>
      <vt:lpstr>Our outdoor workers. </vt:lpstr>
      <vt:lpstr>Current state of play.</vt:lpstr>
      <vt:lpstr>Effective sun safe programs.</vt:lpstr>
      <vt:lpstr>Gaps and opportunities. </vt:lpstr>
      <vt:lpstr>What role you can play as a leader.</vt:lpstr>
      <vt:lpstr>How leadership can make a difference. </vt:lpstr>
      <vt:lpstr>Next steps. </vt:lpstr>
      <vt:lpstr>Cancer Council is here to help</vt:lpstr>
      <vt:lpstr>Resources.</vt:lpstr>
      <vt:lpstr>References.</vt:lpstr>
      <vt:lpstr>References.</vt:lpstr>
      <vt:lpstr>Cancer Council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dc:title>
  <dc:creator>Alecia Brooks</dc:creator>
  <cp:lastModifiedBy>Eadie</cp:lastModifiedBy>
  <cp:revision>2</cp:revision>
  <dcterms:created xsi:type="dcterms:W3CDTF">2020-07-31T13:17:30Z</dcterms:created>
  <dcterms:modified xsi:type="dcterms:W3CDTF">2026-02-25T00:12:38Z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vIMBCS">
    <vt:lpwstr>1;#CPA|d1475a68-20ef-432e-a95c-14d5682810df</vt:lpwstr>
  </property>
  <property fmtid="{D5CDD505-2E9C-101B-9397-08002B2CF9AE}" pid="3" name="MediaServiceImageTags">
    <vt:lpwstr/>
  </property>
  <property fmtid="{D5CDD505-2E9C-101B-9397-08002B2CF9AE}" pid="4" name="ContentTypeId">
    <vt:lpwstr>0x0101007D4D5C3B0EA0474E84C80AEC9CD4A232</vt:lpwstr>
  </property>
</Properties>
</file>